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8.xml" ContentType="application/vnd.openxmlformats-officedocument.theme+xml"/>
  <Override PartName="/ppt/comments/modernComment_10A_49C2859F.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4" r:id="rId2"/>
    <p:sldMasterId id="2147483687" r:id="rId3"/>
    <p:sldMasterId id="2147483700" r:id="rId4"/>
    <p:sldMasterId id="2147483713" r:id="rId5"/>
    <p:sldMasterId id="2147483726" r:id="rId6"/>
    <p:sldMasterId id="2147483739" r:id="rId7"/>
    <p:sldMasterId id="2147483752" r:id="rId8"/>
  </p:sldMasterIdLst>
  <p:sldIdLst>
    <p:sldId id="267" r:id="rId9"/>
    <p:sldId id="256" r:id="rId10"/>
    <p:sldId id="266" r:id="rId11"/>
    <p:sldId id="270" r:id="rId12"/>
    <p:sldId id="257" r:id="rId13"/>
    <p:sldId id="260" r:id="rId14"/>
    <p:sldId id="259" r:id="rId15"/>
    <p:sldId id="265" r:id="rId16"/>
    <p:sldId id="258" r:id="rId17"/>
    <p:sldId id="268" r:id="rId18"/>
    <p:sldId id="269" r:id="rId19"/>
    <p:sldId id="261" r:id="rId20"/>
  </p:sldIdLst>
  <p:sldSz cx="10080625" cy="5670550"/>
  <p:notesSz cx="7559675" cy="106918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authors.xml><?xml version="1.0" encoding="utf-8"?>
<p188:authorLst xmlns:a="http://schemas.openxmlformats.org/drawingml/2006/main" xmlns:r="http://schemas.openxmlformats.org/officeDocument/2006/relationships" xmlns:p188="http://schemas.microsoft.com/office/powerpoint/2018/8/main">
  <p188:author id="{4D4C37B7-3808-3029-FD39-889E312DA747}" name="Malte Stollberg" initials="MS" userId="b9f64ba25a44cbbc"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0A2CC3F-C25D-4FAF-8A8A-FC7E18178A22}" v="4" dt="2022-03-29T10:54:52.494"/>
    <p1510:client id="{57DA08F6-E836-44D6-8905-D05F23E13AC2}" v="466" dt="2022-03-29T10:54:52.376"/>
    <p1510:client id="{AAC1A550-9716-4482-BFC1-5E7E7A168C64}" v="35" dt="2022-03-28T20:36:10.301"/>
    <p1510:client id="{B138BAA9-77D1-4DFD-96CC-9C395AEA6C5A}" v="1906" dt="2022-03-28T21:58:43.913"/>
    <p1510:client id="{C5041963-147F-4570-9F17-A5BA6FCA7147}" v="2" dt="2022-03-29T15:04:41.337"/>
    <p1510:client id="{E16FCDA5-5F0A-4595-B198-BE64CAD580A6}" v="1011" dt="2022-03-29T10:27:40.270"/>
    <p1510:client id="{EBE85C1F-0F11-4A07-9287-EEB76BD6B187}" v="96" dt="2022-03-28T20:28:24.5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5.xml"/><Relationship Id="rId18" Type="http://schemas.openxmlformats.org/officeDocument/2006/relationships/slide" Target="slides/slide10.xml"/><Relationship Id="rId26" Type="http://schemas.microsoft.com/office/2018/10/relationships/authors" Target="authors.xml"/><Relationship Id="rId3" Type="http://schemas.openxmlformats.org/officeDocument/2006/relationships/slideMaster" Target="slideMasters/slideMaster3.xml"/><Relationship Id="rId21" Type="http://schemas.openxmlformats.org/officeDocument/2006/relationships/presProps" Target="presProps.xml"/><Relationship Id="rId7" Type="http://schemas.openxmlformats.org/officeDocument/2006/relationships/slideMaster" Target="slideMasters/slideMaster7.xml"/><Relationship Id="rId12" Type="http://schemas.openxmlformats.org/officeDocument/2006/relationships/slide" Target="slides/slide4.xml"/><Relationship Id="rId17" Type="http://schemas.openxmlformats.org/officeDocument/2006/relationships/slide" Target="slides/slide9.xml"/><Relationship Id="rId25"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8.xml"/><Relationship Id="rId20" Type="http://schemas.openxmlformats.org/officeDocument/2006/relationships/slide" Target="slides/slide12.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3.xml"/><Relationship Id="rId24"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7.xml"/><Relationship Id="rId23" Type="http://schemas.openxmlformats.org/officeDocument/2006/relationships/theme" Target="theme/theme1.xml"/><Relationship Id="rId10" Type="http://schemas.openxmlformats.org/officeDocument/2006/relationships/slide" Target="slides/slide2.xml"/><Relationship Id="rId19" Type="http://schemas.openxmlformats.org/officeDocument/2006/relationships/slide" Target="slides/slide11.xml"/><Relationship Id="rId4" Type="http://schemas.openxmlformats.org/officeDocument/2006/relationships/slideMaster" Target="slideMasters/slideMaster4.xml"/><Relationship Id="rId9" Type="http://schemas.openxmlformats.org/officeDocument/2006/relationships/slide" Target="slides/slide1.xml"/><Relationship Id="rId14" Type="http://schemas.openxmlformats.org/officeDocument/2006/relationships/slide" Target="slides/slide6.xml"/><Relationship Id="rId22" Type="http://schemas.openxmlformats.org/officeDocument/2006/relationships/viewProps" Target="viewProps.xml"/></Relationships>
</file>

<file path=ppt/comments/modernComment_10A_49C2859F.xml><?xml version="1.0" encoding="utf-8"?>
<p188:cmLst xmlns:a="http://schemas.openxmlformats.org/drawingml/2006/main" xmlns:r="http://schemas.openxmlformats.org/officeDocument/2006/relationships" xmlns:p188="http://schemas.microsoft.com/office/powerpoint/2018/8/main">
  <p188:cm id="{BF7FE1E5-FAE8-4BE0-ABAC-BB4DA1F357C9}" authorId="{4D4C37B7-3808-3029-FD39-889E312DA747}" created="2022-03-29T08:35:16.864">
    <pc:sldMkLst xmlns:pc="http://schemas.microsoft.com/office/powerpoint/2013/main/command">
      <pc:docMk/>
      <pc:sldMk cId="1237484959" sldId="266"/>
    </pc:sldMkLst>
    <p188:txBody>
      <a:bodyPr/>
      <a:lstStyle/>
      <a:p>
        <a:r>
          <a:rPr lang="de-DE"/>
          <a:t>PLAN:
Problematischer Legetimierungsversuch
eines Anderen ansatzes Nicht themaverfehlung</a:t>
        </a:r>
      </a:p>
    </p188:txBody>
  </p188:cm>
</p188:cmLst>
</file>

<file path=ppt/media/image1.jpeg>
</file>

<file path=ppt/media/image10.png>
</file>

<file path=ppt/media/image11.png>
</file>

<file path=ppt/media/image12.png>
</file>

<file path=ppt/media/image13.png>
</file>

<file path=ppt/media/image14.gif>
</file>

<file path=ppt/media/image2.jpeg>
</file>

<file path=ppt/media/image3.gif>
</file>

<file path=ppt/media/image4.gif>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4" name="PlaceHolder 2"/>
          <p:cNvSpPr>
            <a:spLocks noGrp="1"/>
          </p:cNvSpPr>
          <p:nvPr>
            <p:ph/>
          </p:nvPr>
        </p:nvSpPr>
        <p:spPr>
          <a:xfrm>
            <a:off x="468000" y="180000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5" name="PlaceHolder 3"/>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7"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8"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9"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0" name="PlaceHolder 5"/>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52" name="PlaceHolder 2"/>
          <p:cNvSpPr>
            <a:spLocks noGrp="1"/>
          </p:cNvSpPr>
          <p:nvPr>
            <p:ph/>
          </p:nvPr>
        </p:nvSpPr>
        <p:spPr>
          <a:xfrm>
            <a:off x="4680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3" name="PlaceHolder 3"/>
          <p:cNvSpPr>
            <a:spLocks noGrp="1"/>
          </p:cNvSpPr>
          <p:nvPr>
            <p:ph/>
          </p:nvPr>
        </p:nvSpPr>
        <p:spPr>
          <a:xfrm>
            <a:off x="35352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4" name="PlaceHolder 4"/>
          <p:cNvSpPr>
            <a:spLocks noGrp="1"/>
          </p:cNvSpPr>
          <p:nvPr>
            <p:ph/>
          </p:nvPr>
        </p:nvSpPr>
        <p:spPr>
          <a:xfrm>
            <a:off x="660204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5" name="PlaceHolder 5"/>
          <p:cNvSpPr>
            <a:spLocks noGrp="1"/>
          </p:cNvSpPr>
          <p:nvPr>
            <p:ph/>
          </p:nvPr>
        </p:nvSpPr>
        <p:spPr>
          <a:xfrm>
            <a:off x="4680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6" name="PlaceHolder 6"/>
          <p:cNvSpPr>
            <a:spLocks noGrp="1"/>
          </p:cNvSpPr>
          <p:nvPr>
            <p:ph/>
          </p:nvPr>
        </p:nvSpPr>
        <p:spPr>
          <a:xfrm>
            <a:off x="35352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7" name="PlaceHolder 7"/>
          <p:cNvSpPr>
            <a:spLocks noGrp="1"/>
          </p:cNvSpPr>
          <p:nvPr>
            <p:ph/>
          </p:nvPr>
        </p:nvSpPr>
        <p:spPr>
          <a:xfrm>
            <a:off x="660204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3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32" name="PlaceHolder 2"/>
          <p:cNvSpPr>
            <a:spLocks noGrp="1"/>
          </p:cNvSpPr>
          <p:nvPr>
            <p:ph type="subTitle"/>
          </p:nvPr>
        </p:nvSpPr>
        <p:spPr>
          <a:xfrm>
            <a:off x="468000" y="1800000"/>
            <a:ext cx="9071640" cy="328824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34" name="PlaceHolder 2"/>
          <p:cNvSpPr>
            <a:spLocks noGrp="1"/>
          </p:cNvSpPr>
          <p:nvPr>
            <p:ph/>
          </p:nvPr>
        </p:nvSpPr>
        <p:spPr>
          <a:xfrm>
            <a:off x="468000" y="1800000"/>
            <a:ext cx="907164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36"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37"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9" name="PlaceHolder 1"/>
          <p:cNvSpPr>
            <a:spLocks noGrp="1"/>
          </p:cNvSpPr>
          <p:nvPr>
            <p:ph type="subTitle"/>
          </p:nvPr>
        </p:nvSpPr>
        <p:spPr>
          <a:xfrm>
            <a:off x="468000" y="468000"/>
            <a:ext cx="9071640" cy="438840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41"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42"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43"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2"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3" name="PlaceHolder 2"/>
          <p:cNvSpPr>
            <a:spLocks noGrp="1"/>
          </p:cNvSpPr>
          <p:nvPr>
            <p:ph type="subTitle"/>
          </p:nvPr>
        </p:nvSpPr>
        <p:spPr>
          <a:xfrm>
            <a:off x="468000" y="1800000"/>
            <a:ext cx="9071640" cy="328824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45"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46"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47" name="PlaceHolder 4"/>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49"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50"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51" name="PlaceHolder 4"/>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53" name="PlaceHolder 2"/>
          <p:cNvSpPr>
            <a:spLocks noGrp="1"/>
          </p:cNvSpPr>
          <p:nvPr>
            <p:ph/>
          </p:nvPr>
        </p:nvSpPr>
        <p:spPr>
          <a:xfrm>
            <a:off x="468000" y="180000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54" name="PlaceHolder 3"/>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55"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56"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57"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58"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59" name="PlaceHolder 5"/>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60"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61" name="PlaceHolder 2"/>
          <p:cNvSpPr>
            <a:spLocks noGrp="1"/>
          </p:cNvSpPr>
          <p:nvPr>
            <p:ph/>
          </p:nvPr>
        </p:nvSpPr>
        <p:spPr>
          <a:xfrm>
            <a:off x="4680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62" name="PlaceHolder 3"/>
          <p:cNvSpPr>
            <a:spLocks noGrp="1"/>
          </p:cNvSpPr>
          <p:nvPr>
            <p:ph/>
          </p:nvPr>
        </p:nvSpPr>
        <p:spPr>
          <a:xfrm>
            <a:off x="35352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63" name="PlaceHolder 4"/>
          <p:cNvSpPr>
            <a:spLocks noGrp="1"/>
          </p:cNvSpPr>
          <p:nvPr>
            <p:ph/>
          </p:nvPr>
        </p:nvSpPr>
        <p:spPr>
          <a:xfrm>
            <a:off x="660204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64" name="PlaceHolder 5"/>
          <p:cNvSpPr>
            <a:spLocks noGrp="1"/>
          </p:cNvSpPr>
          <p:nvPr>
            <p:ph/>
          </p:nvPr>
        </p:nvSpPr>
        <p:spPr>
          <a:xfrm>
            <a:off x="4680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65" name="PlaceHolder 6"/>
          <p:cNvSpPr>
            <a:spLocks noGrp="1"/>
          </p:cNvSpPr>
          <p:nvPr>
            <p:ph/>
          </p:nvPr>
        </p:nvSpPr>
        <p:spPr>
          <a:xfrm>
            <a:off x="35352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66" name="PlaceHolder 7"/>
          <p:cNvSpPr>
            <a:spLocks noGrp="1"/>
          </p:cNvSpPr>
          <p:nvPr>
            <p:ph/>
          </p:nvPr>
        </p:nvSpPr>
        <p:spPr>
          <a:xfrm>
            <a:off x="660204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7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79" name="PlaceHolder 2"/>
          <p:cNvSpPr>
            <a:spLocks noGrp="1"/>
          </p:cNvSpPr>
          <p:nvPr>
            <p:ph type="subTitle"/>
          </p:nvPr>
        </p:nvSpPr>
        <p:spPr>
          <a:xfrm>
            <a:off x="468000" y="1800000"/>
            <a:ext cx="9071640" cy="328824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80"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81" name="PlaceHolder 2"/>
          <p:cNvSpPr>
            <a:spLocks noGrp="1"/>
          </p:cNvSpPr>
          <p:nvPr>
            <p:ph/>
          </p:nvPr>
        </p:nvSpPr>
        <p:spPr>
          <a:xfrm>
            <a:off x="468000" y="1800000"/>
            <a:ext cx="907164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82"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83"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84"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85"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5" name="PlaceHolder 2"/>
          <p:cNvSpPr>
            <a:spLocks noGrp="1"/>
          </p:cNvSpPr>
          <p:nvPr>
            <p:ph/>
          </p:nvPr>
        </p:nvSpPr>
        <p:spPr>
          <a:xfrm>
            <a:off x="468000" y="1800000"/>
            <a:ext cx="907164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86" name="PlaceHolder 1"/>
          <p:cNvSpPr>
            <a:spLocks noGrp="1"/>
          </p:cNvSpPr>
          <p:nvPr>
            <p:ph type="subTitle"/>
          </p:nvPr>
        </p:nvSpPr>
        <p:spPr>
          <a:xfrm>
            <a:off x="468000" y="468000"/>
            <a:ext cx="9071640" cy="438840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88"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89"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90"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92"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93"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94" name="PlaceHolder 4"/>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196"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97"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198" name="PlaceHolder 4"/>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99"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00" name="PlaceHolder 2"/>
          <p:cNvSpPr>
            <a:spLocks noGrp="1"/>
          </p:cNvSpPr>
          <p:nvPr>
            <p:ph/>
          </p:nvPr>
        </p:nvSpPr>
        <p:spPr>
          <a:xfrm>
            <a:off x="468000" y="180000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01" name="PlaceHolder 3"/>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02"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03"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04"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05"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06" name="PlaceHolder 5"/>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07"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08" name="PlaceHolder 2"/>
          <p:cNvSpPr>
            <a:spLocks noGrp="1"/>
          </p:cNvSpPr>
          <p:nvPr>
            <p:ph/>
          </p:nvPr>
        </p:nvSpPr>
        <p:spPr>
          <a:xfrm>
            <a:off x="4680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09" name="PlaceHolder 3"/>
          <p:cNvSpPr>
            <a:spLocks noGrp="1"/>
          </p:cNvSpPr>
          <p:nvPr>
            <p:ph/>
          </p:nvPr>
        </p:nvSpPr>
        <p:spPr>
          <a:xfrm>
            <a:off x="35352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10" name="PlaceHolder 4"/>
          <p:cNvSpPr>
            <a:spLocks noGrp="1"/>
          </p:cNvSpPr>
          <p:nvPr>
            <p:ph/>
          </p:nvPr>
        </p:nvSpPr>
        <p:spPr>
          <a:xfrm>
            <a:off x="660204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11" name="PlaceHolder 5"/>
          <p:cNvSpPr>
            <a:spLocks noGrp="1"/>
          </p:cNvSpPr>
          <p:nvPr>
            <p:ph/>
          </p:nvPr>
        </p:nvSpPr>
        <p:spPr>
          <a:xfrm>
            <a:off x="4680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12" name="PlaceHolder 6"/>
          <p:cNvSpPr>
            <a:spLocks noGrp="1"/>
          </p:cNvSpPr>
          <p:nvPr>
            <p:ph/>
          </p:nvPr>
        </p:nvSpPr>
        <p:spPr>
          <a:xfrm>
            <a:off x="35352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13" name="PlaceHolder 7"/>
          <p:cNvSpPr>
            <a:spLocks noGrp="1"/>
          </p:cNvSpPr>
          <p:nvPr>
            <p:ph/>
          </p:nvPr>
        </p:nvSpPr>
        <p:spPr>
          <a:xfrm>
            <a:off x="660204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27"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28" name="PlaceHolder 2"/>
          <p:cNvSpPr>
            <a:spLocks noGrp="1"/>
          </p:cNvSpPr>
          <p:nvPr>
            <p:ph type="subTitle"/>
          </p:nvPr>
        </p:nvSpPr>
        <p:spPr>
          <a:xfrm>
            <a:off x="468000" y="1800000"/>
            <a:ext cx="9071640" cy="328824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29"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30" name="PlaceHolder 2"/>
          <p:cNvSpPr>
            <a:spLocks noGrp="1"/>
          </p:cNvSpPr>
          <p:nvPr>
            <p:ph/>
          </p:nvPr>
        </p:nvSpPr>
        <p:spPr>
          <a:xfrm>
            <a:off x="468000" y="1800000"/>
            <a:ext cx="907164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7"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8"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3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32"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33"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34"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35" name="PlaceHolder 1"/>
          <p:cNvSpPr>
            <a:spLocks noGrp="1"/>
          </p:cNvSpPr>
          <p:nvPr>
            <p:ph type="subTitle"/>
          </p:nvPr>
        </p:nvSpPr>
        <p:spPr>
          <a:xfrm>
            <a:off x="468000" y="468000"/>
            <a:ext cx="9071640" cy="438840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3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37"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38"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39"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40"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41"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42"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43" name="PlaceHolder 4"/>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44"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45"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46"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47" name="PlaceHolder 4"/>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49" name="PlaceHolder 2"/>
          <p:cNvSpPr>
            <a:spLocks noGrp="1"/>
          </p:cNvSpPr>
          <p:nvPr>
            <p:ph/>
          </p:nvPr>
        </p:nvSpPr>
        <p:spPr>
          <a:xfrm>
            <a:off x="468000" y="180000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50" name="PlaceHolder 3"/>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5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52"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53"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54"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55" name="PlaceHolder 5"/>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57" name="PlaceHolder 2"/>
          <p:cNvSpPr>
            <a:spLocks noGrp="1"/>
          </p:cNvSpPr>
          <p:nvPr>
            <p:ph/>
          </p:nvPr>
        </p:nvSpPr>
        <p:spPr>
          <a:xfrm>
            <a:off x="4680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58" name="PlaceHolder 3"/>
          <p:cNvSpPr>
            <a:spLocks noGrp="1"/>
          </p:cNvSpPr>
          <p:nvPr>
            <p:ph/>
          </p:nvPr>
        </p:nvSpPr>
        <p:spPr>
          <a:xfrm>
            <a:off x="35352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59" name="PlaceHolder 4"/>
          <p:cNvSpPr>
            <a:spLocks noGrp="1"/>
          </p:cNvSpPr>
          <p:nvPr>
            <p:ph/>
          </p:nvPr>
        </p:nvSpPr>
        <p:spPr>
          <a:xfrm>
            <a:off x="660204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60" name="PlaceHolder 5"/>
          <p:cNvSpPr>
            <a:spLocks noGrp="1"/>
          </p:cNvSpPr>
          <p:nvPr>
            <p:ph/>
          </p:nvPr>
        </p:nvSpPr>
        <p:spPr>
          <a:xfrm>
            <a:off x="4680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61" name="PlaceHolder 6"/>
          <p:cNvSpPr>
            <a:spLocks noGrp="1"/>
          </p:cNvSpPr>
          <p:nvPr>
            <p:ph/>
          </p:nvPr>
        </p:nvSpPr>
        <p:spPr>
          <a:xfrm>
            <a:off x="35352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62" name="PlaceHolder 7"/>
          <p:cNvSpPr>
            <a:spLocks noGrp="1"/>
          </p:cNvSpPr>
          <p:nvPr>
            <p:ph/>
          </p:nvPr>
        </p:nvSpPr>
        <p:spPr>
          <a:xfrm>
            <a:off x="660204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9"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75"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76" name="PlaceHolder 2"/>
          <p:cNvSpPr>
            <a:spLocks noGrp="1"/>
          </p:cNvSpPr>
          <p:nvPr>
            <p:ph type="subTitle"/>
          </p:nvPr>
        </p:nvSpPr>
        <p:spPr>
          <a:xfrm>
            <a:off x="468000" y="1800000"/>
            <a:ext cx="9071640" cy="328824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77"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78" name="PlaceHolder 2"/>
          <p:cNvSpPr>
            <a:spLocks noGrp="1"/>
          </p:cNvSpPr>
          <p:nvPr>
            <p:ph/>
          </p:nvPr>
        </p:nvSpPr>
        <p:spPr>
          <a:xfrm>
            <a:off x="468000" y="1800000"/>
            <a:ext cx="907164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79"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80"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81"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82"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83" name="PlaceHolder 1"/>
          <p:cNvSpPr>
            <a:spLocks noGrp="1"/>
          </p:cNvSpPr>
          <p:nvPr>
            <p:ph type="subTitle"/>
          </p:nvPr>
        </p:nvSpPr>
        <p:spPr>
          <a:xfrm>
            <a:off x="468000" y="468000"/>
            <a:ext cx="9071640" cy="438840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84"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85"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86"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87"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8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89"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90"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91" name="PlaceHolder 4"/>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92"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93"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94"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95" name="PlaceHolder 4"/>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297" name="PlaceHolder 2"/>
          <p:cNvSpPr>
            <a:spLocks noGrp="1"/>
          </p:cNvSpPr>
          <p:nvPr>
            <p:ph/>
          </p:nvPr>
        </p:nvSpPr>
        <p:spPr>
          <a:xfrm>
            <a:off x="468000" y="180000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298" name="PlaceHolder 3"/>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9"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00"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01"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02"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03" name="PlaceHolder 5"/>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0" name="PlaceHolder 1"/>
          <p:cNvSpPr>
            <a:spLocks noGrp="1"/>
          </p:cNvSpPr>
          <p:nvPr>
            <p:ph type="subTitle"/>
          </p:nvPr>
        </p:nvSpPr>
        <p:spPr>
          <a:xfrm>
            <a:off x="468000" y="468000"/>
            <a:ext cx="9071640" cy="438840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04"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05" name="PlaceHolder 2"/>
          <p:cNvSpPr>
            <a:spLocks noGrp="1"/>
          </p:cNvSpPr>
          <p:nvPr>
            <p:ph/>
          </p:nvPr>
        </p:nvSpPr>
        <p:spPr>
          <a:xfrm>
            <a:off x="4680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06" name="PlaceHolder 3"/>
          <p:cNvSpPr>
            <a:spLocks noGrp="1"/>
          </p:cNvSpPr>
          <p:nvPr>
            <p:ph/>
          </p:nvPr>
        </p:nvSpPr>
        <p:spPr>
          <a:xfrm>
            <a:off x="35352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07" name="PlaceHolder 4"/>
          <p:cNvSpPr>
            <a:spLocks noGrp="1"/>
          </p:cNvSpPr>
          <p:nvPr>
            <p:ph/>
          </p:nvPr>
        </p:nvSpPr>
        <p:spPr>
          <a:xfrm>
            <a:off x="660204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08" name="PlaceHolder 5"/>
          <p:cNvSpPr>
            <a:spLocks noGrp="1"/>
          </p:cNvSpPr>
          <p:nvPr>
            <p:ph/>
          </p:nvPr>
        </p:nvSpPr>
        <p:spPr>
          <a:xfrm>
            <a:off x="4680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09" name="PlaceHolder 6"/>
          <p:cNvSpPr>
            <a:spLocks noGrp="1"/>
          </p:cNvSpPr>
          <p:nvPr>
            <p:ph/>
          </p:nvPr>
        </p:nvSpPr>
        <p:spPr>
          <a:xfrm>
            <a:off x="35352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10" name="PlaceHolder 7"/>
          <p:cNvSpPr>
            <a:spLocks noGrp="1"/>
          </p:cNvSpPr>
          <p:nvPr>
            <p:ph/>
          </p:nvPr>
        </p:nvSpPr>
        <p:spPr>
          <a:xfrm>
            <a:off x="660204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57"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58" name="PlaceHolder 2"/>
          <p:cNvSpPr>
            <a:spLocks noGrp="1"/>
          </p:cNvSpPr>
          <p:nvPr>
            <p:ph type="subTitle"/>
          </p:nvPr>
        </p:nvSpPr>
        <p:spPr>
          <a:xfrm>
            <a:off x="468000" y="1800000"/>
            <a:ext cx="9071640" cy="328824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59"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60" name="PlaceHolder 2"/>
          <p:cNvSpPr>
            <a:spLocks noGrp="1"/>
          </p:cNvSpPr>
          <p:nvPr>
            <p:ph/>
          </p:nvPr>
        </p:nvSpPr>
        <p:spPr>
          <a:xfrm>
            <a:off x="468000" y="1800000"/>
            <a:ext cx="907164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6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62"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63"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64"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65" name="PlaceHolder 1"/>
          <p:cNvSpPr>
            <a:spLocks noGrp="1"/>
          </p:cNvSpPr>
          <p:nvPr>
            <p:ph type="subTitle"/>
          </p:nvPr>
        </p:nvSpPr>
        <p:spPr>
          <a:xfrm>
            <a:off x="468000" y="468000"/>
            <a:ext cx="9071640" cy="438840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6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67"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68"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69"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70"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71"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72"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73" name="PlaceHolder 4"/>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75"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76"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77" name="PlaceHolder 4"/>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2"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3"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4"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7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79" name="PlaceHolder 2"/>
          <p:cNvSpPr>
            <a:spLocks noGrp="1"/>
          </p:cNvSpPr>
          <p:nvPr>
            <p:ph/>
          </p:nvPr>
        </p:nvSpPr>
        <p:spPr>
          <a:xfrm>
            <a:off x="468000" y="180000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80" name="PlaceHolder 3"/>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8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82"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83"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84"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85" name="PlaceHolder 5"/>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8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87" name="PlaceHolder 2"/>
          <p:cNvSpPr>
            <a:spLocks noGrp="1"/>
          </p:cNvSpPr>
          <p:nvPr>
            <p:ph/>
          </p:nvPr>
        </p:nvSpPr>
        <p:spPr>
          <a:xfrm>
            <a:off x="4680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88" name="PlaceHolder 3"/>
          <p:cNvSpPr>
            <a:spLocks noGrp="1"/>
          </p:cNvSpPr>
          <p:nvPr>
            <p:ph/>
          </p:nvPr>
        </p:nvSpPr>
        <p:spPr>
          <a:xfrm>
            <a:off x="35352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89" name="PlaceHolder 4"/>
          <p:cNvSpPr>
            <a:spLocks noGrp="1"/>
          </p:cNvSpPr>
          <p:nvPr>
            <p:ph/>
          </p:nvPr>
        </p:nvSpPr>
        <p:spPr>
          <a:xfrm>
            <a:off x="660204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90" name="PlaceHolder 5"/>
          <p:cNvSpPr>
            <a:spLocks noGrp="1"/>
          </p:cNvSpPr>
          <p:nvPr>
            <p:ph/>
          </p:nvPr>
        </p:nvSpPr>
        <p:spPr>
          <a:xfrm>
            <a:off x="4680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91" name="PlaceHolder 6"/>
          <p:cNvSpPr>
            <a:spLocks noGrp="1"/>
          </p:cNvSpPr>
          <p:nvPr>
            <p:ph/>
          </p:nvPr>
        </p:nvSpPr>
        <p:spPr>
          <a:xfrm>
            <a:off x="35352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92" name="PlaceHolder 7"/>
          <p:cNvSpPr>
            <a:spLocks noGrp="1"/>
          </p:cNvSpPr>
          <p:nvPr>
            <p:ph/>
          </p:nvPr>
        </p:nvSpPr>
        <p:spPr>
          <a:xfrm>
            <a:off x="660204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4"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25" name="PlaceHolder 2"/>
          <p:cNvSpPr>
            <a:spLocks noGrp="1"/>
          </p:cNvSpPr>
          <p:nvPr>
            <p:ph type="subTitle"/>
          </p:nvPr>
        </p:nvSpPr>
        <p:spPr>
          <a:xfrm>
            <a:off x="468000" y="1800000"/>
            <a:ext cx="9071640" cy="328824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27" name="PlaceHolder 2"/>
          <p:cNvSpPr>
            <a:spLocks noGrp="1"/>
          </p:cNvSpPr>
          <p:nvPr>
            <p:ph/>
          </p:nvPr>
        </p:nvSpPr>
        <p:spPr>
          <a:xfrm>
            <a:off x="468000" y="1800000"/>
            <a:ext cx="907164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29"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30"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3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32" name="PlaceHolder 1"/>
          <p:cNvSpPr>
            <a:spLocks noGrp="1"/>
          </p:cNvSpPr>
          <p:nvPr>
            <p:ph type="subTitle"/>
          </p:nvPr>
        </p:nvSpPr>
        <p:spPr>
          <a:xfrm>
            <a:off x="468000" y="468000"/>
            <a:ext cx="9071640" cy="438840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33"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34"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35"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36"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36"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7"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38" name="PlaceHolder 4"/>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37"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38"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39"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40" name="PlaceHolder 4"/>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4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42"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43"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44" name="PlaceHolder 4"/>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45"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46" name="PlaceHolder 2"/>
          <p:cNvSpPr>
            <a:spLocks noGrp="1"/>
          </p:cNvSpPr>
          <p:nvPr>
            <p:ph/>
          </p:nvPr>
        </p:nvSpPr>
        <p:spPr>
          <a:xfrm>
            <a:off x="468000" y="180000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47" name="PlaceHolder 3"/>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4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49"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50"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51"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52" name="PlaceHolder 5"/>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53"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54" name="PlaceHolder 2"/>
          <p:cNvSpPr>
            <a:spLocks noGrp="1"/>
          </p:cNvSpPr>
          <p:nvPr>
            <p:ph/>
          </p:nvPr>
        </p:nvSpPr>
        <p:spPr>
          <a:xfrm>
            <a:off x="4680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55" name="PlaceHolder 3"/>
          <p:cNvSpPr>
            <a:spLocks noGrp="1"/>
          </p:cNvSpPr>
          <p:nvPr>
            <p:ph/>
          </p:nvPr>
        </p:nvSpPr>
        <p:spPr>
          <a:xfrm>
            <a:off x="35352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56" name="PlaceHolder 4"/>
          <p:cNvSpPr>
            <a:spLocks noGrp="1"/>
          </p:cNvSpPr>
          <p:nvPr>
            <p:ph/>
          </p:nvPr>
        </p:nvSpPr>
        <p:spPr>
          <a:xfrm>
            <a:off x="660204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57" name="PlaceHolder 5"/>
          <p:cNvSpPr>
            <a:spLocks noGrp="1"/>
          </p:cNvSpPr>
          <p:nvPr>
            <p:ph/>
          </p:nvPr>
        </p:nvSpPr>
        <p:spPr>
          <a:xfrm>
            <a:off x="4680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58" name="PlaceHolder 6"/>
          <p:cNvSpPr>
            <a:spLocks noGrp="1"/>
          </p:cNvSpPr>
          <p:nvPr>
            <p:ph/>
          </p:nvPr>
        </p:nvSpPr>
        <p:spPr>
          <a:xfrm>
            <a:off x="35352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59" name="PlaceHolder 7"/>
          <p:cNvSpPr>
            <a:spLocks noGrp="1"/>
          </p:cNvSpPr>
          <p:nvPr>
            <p:ph/>
          </p:nvPr>
        </p:nvSpPr>
        <p:spPr>
          <a:xfrm>
            <a:off x="660204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9"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70" name="PlaceHolder 2"/>
          <p:cNvSpPr>
            <a:spLocks noGrp="1"/>
          </p:cNvSpPr>
          <p:nvPr>
            <p:ph type="subTitle"/>
          </p:nvPr>
        </p:nvSpPr>
        <p:spPr>
          <a:xfrm>
            <a:off x="468000" y="1800000"/>
            <a:ext cx="9071640" cy="328824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7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72" name="PlaceHolder 2"/>
          <p:cNvSpPr>
            <a:spLocks noGrp="1"/>
          </p:cNvSpPr>
          <p:nvPr>
            <p:ph/>
          </p:nvPr>
        </p:nvSpPr>
        <p:spPr>
          <a:xfrm>
            <a:off x="468000" y="1800000"/>
            <a:ext cx="907164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73"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74"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75"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9"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0"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1"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2" name="PlaceHolder 4"/>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77" name="PlaceHolder 1"/>
          <p:cNvSpPr>
            <a:spLocks noGrp="1"/>
          </p:cNvSpPr>
          <p:nvPr>
            <p:ph type="subTitle"/>
          </p:nvPr>
        </p:nvSpPr>
        <p:spPr>
          <a:xfrm>
            <a:off x="468000" y="468000"/>
            <a:ext cx="9071640" cy="4388400"/>
          </a:xfrm>
          <a:prstGeom prst="rect">
            <a:avLst/>
          </a:prstGeom>
          <a:noFill/>
          <a:ln w="0">
            <a:noFill/>
          </a:ln>
        </p:spPr>
        <p:txBody>
          <a:bodyPr lIns="0" tIns="0" rIns="0" bIns="0" anchor="ctr">
            <a:noAutofit/>
          </a:bodyPr>
          <a:lstStyle/>
          <a:p>
            <a:pPr algn="ctr">
              <a:buNone/>
            </a:pPr>
            <a:endParaRPr lang="de-DE" sz="3200" b="0" strike="noStrike" spc="-1">
              <a:latin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7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79"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80" name="PlaceHolder 3"/>
          <p:cNvSpPr>
            <a:spLocks noGrp="1"/>
          </p:cNvSpPr>
          <p:nvPr>
            <p:ph/>
          </p:nvPr>
        </p:nvSpPr>
        <p:spPr>
          <a:xfrm>
            <a:off x="511668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81"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82"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83" name="PlaceHolder 2"/>
          <p:cNvSpPr>
            <a:spLocks noGrp="1"/>
          </p:cNvSpPr>
          <p:nvPr>
            <p:ph/>
          </p:nvPr>
        </p:nvSpPr>
        <p:spPr>
          <a:xfrm>
            <a:off x="468000" y="1800000"/>
            <a:ext cx="4426920" cy="328824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84"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85" name="PlaceHolder 4"/>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86"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87"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88"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89" name="PlaceHolder 4"/>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90"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91" name="PlaceHolder 2"/>
          <p:cNvSpPr>
            <a:spLocks noGrp="1"/>
          </p:cNvSpPr>
          <p:nvPr>
            <p:ph/>
          </p:nvPr>
        </p:nvSpPr>
        <p:spPr>
          <a:xfrm>
            <a:off x="468000" y="180000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92" name="PlaceHolder 3"/>
          <p:cNvSpPr>
            <a:spLocks noGrp="1"/>
          </p:cNvSpPr>
          <p:nvPr>
            <p:ph/>
          </p:nvPr>
        </p:nvSpPr>
        <p:spPr>
          <a:xfrm>
            <a:off x="468000" y="3517560"/>
            <a:ext cx="907164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93"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94" name="PlaceHolder 2"/>
          <p:cNvSpPr>
            <a:spLocks noGrp="1"/>
          </p:cNvSpPr>
          <p:nvPr>
            <p:ph/>
          </p:nvPr>
        </p:nvSpPr>
        <p:spPr>
          <a:xfrm>
            <a:off x="46800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95" name="PlaceHolder 3"/>
          <p:cNvSpPr>
            <a:spLocks noGrp="1"/>
          </p:cNvSpPr>
          <p:nvPr>
            <p:ph/>
          </p:nvPr>
        </p:nvSpPr>
        <p:spPr>
          <a:xfrm>
            <a:off x="5116680" y="180000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96" name="PlaceHolder 4"/>
          <p:cNvSpPr>
            <a:spLocks noGrp="1"/>
          </p:cNvSpPr>
          <p:nvPr>
            <p:ph/>
          </p:nvPr>
        </p:nvSpPr>
        <p:spPr>
          <a:xfrm>
            <a:off x="46800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497" name="PlaceHolder 5"/>
          <p:cNvSpPr>
            <a:spLocks noGrp="1"/>
          </p:cNvSpPr>
          <p:nvPr>
            <p:ph/>
          </p:nvPr>
        </p:nvSpPr>
        <p:spPr>
          <a:xfrm>
            <a:off x="5116680" y="3517560"/>
            <a:ext cx="442692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98"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endParaRPr lang="de-DE" sz="4400" b="0" strike="noStrike" spc="-1">
              <a:latin typeface="Arial"/>
            </a:endParaRPr>
          </a:p>
        </p:txBody>
      </p:sp>
      <p:sp>
        <p:nvSpPr>
          <p:cNvPr id="499" name="PlaceHolder 2"/>
          <p:cNvSpPr>
            <a:spLocks noGrp="1"/>
          </p:cNvSpPr>
          <p:nvPr>
            <p:ph/>
          </p:nvPr>
        </p:nvSpPr>
        <p:spPr>
          <a:xfrm>
            <a:off x="4680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00" name="PlaceHolder 3"/>
          <p:cNvSpPr>
            <a:spLocks noGrp="1"/>
          </p:cNvSpPr>
          <p:nvPr>
            <p:ph/>
          </p:nvPr>
        </p:nvSpPr>
        <p:spPr>
          <a:xfrm>
            <a:off x="353520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01" name="PlaceHolder 4"/>
          <p:cNvSpPr>
            <a:spLocks noGrp="1"/>
          </p:cNvSpPr>
          <p:nvPr>
            <p:ph/>
          </p:nvPr>
        </p:nvSpPr>
        <p:spPr>
          <a:xfrm>
            <a:off x="6602040" y="180000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02" name="PlaceHolder 5"/>
          <p:cNvSpPr>
            <a:spLocks noGrp="1"/>
          </p:cNvSpPr>
          <p:nvPr>
            <p:ph/>
          </p:nvPr>
        </p:nvSpPr>
        <p:spPr>
          <a:xfrm>
            <a:off x="4680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03" name="PlaceHolder 6"/>
          <p:cNvSpPr>
            <a:spLocks noGrp="1"/>
          </p:cNvSpPr>
          <p:nvPr>
            <p:ph/>
          </p:nvPr>
        </p:nvSpPr>
        <p:spPr>
          <a:xfrm>
            <a:off x="353520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
        <p:nvSpPr>
          <p:cNvPr id="504" name="PlaceHolder 7"/>
          <p:cNvSpPr>
            <a:spLocks noGrp="1"/>
          </p:cNvSpPr>
          <p:nvPr>
            <p:ph/>
          </p:nvPr>
        </p:nvSpPr>
        <p:spPr>
          <a:xfrm>
            <a:off x="6602040" y="3517560"/>
            <a:ext cx="2920680" cy="1568160"/>
          </a:xfrm>
          <a:prstGeom prst="rect">
            <a:avLst/>
          </a:prstGeom>
          <a:noFill/>
          <a:ln w="0">
            <a:noFill/>
          </a:ln>
        </p:spPr>
        <p:txBody>
          <a:bodyPr lIns="0" tIns="0" rIns="0" bIns="0" anchor="t">
            <a:normAutofit/>
          </a:bodyPr>
          <a:lstStyle/>
          <a:p>
            <a:endParaRPr lang="de-DE"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e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5" Type="http://schemas.openxmlformats.org/officeDocument/2006/relationships/image" Target="../media/image2.jpeg"/><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 Id="rId14" Type="http://schemas.openxmlformats.org/officeDocument/2006/relationships/image" Target="../media/image1.jpe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image" Target="../media/image1.jpeg"/></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theme" Target="../theme/theme8.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2" Type="http://schemas.openxmlformats.org/officeDocument/2006/relationships/slideLayout" Target="../slideLayouts/slideLayout8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0" Type="http://schemas.openxmlformats.org/officeDocument/2006/relationships/slideLayout" Target="../slideLayouts/slideLayout94.xml"/><Relationship Id="rId4" Type="http://schemas.openxmlformats.org/officeDocument/2006/relationships/slideLayout" Target="../slideLayouts/slideLayout88.xml"/><Relationship Id="rId9" Type="http://schemas.openxmlformats.org/officeDocument/2006/relationships/slideLayout" Target="../slideLayouts/slideLayout9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Rechteck 21"/>
          <p:cNvSpPr/>
          <p:nvPr/>
        </p:nvSpPr>
        <p:spPr>
          <a:xfrm>
            <a:off x="0" y="4114800"/>
            <a:ext cx="10080000" cy="1555200"/>
          </a:xfrm>
          <a:prstGeom prst="rect">
            <a:avLst/>
          </a:prstGeom>
          <a:solidFill>
            <a:srgbClr val="FFFFFF"/>
          </a:solidFill>
          <a:ln w="0">
            <a:noFill/>
          </a:ln>
        </p:spPr>
        <p:style>
          <a:lnRef idx="0">
            <a:scrgbClr r="0" g="0" b="0"/>
          </a:lnRef>
          <a:fillRef idx="0">
            <a:scrgbClr r="0" g="0" b="0"/>
          </a:fillRef>
          <a:effectRef idx="0">
            <a:scrgbClr r="0" g="0" b="0"/>
          </a:effectRef>
          <a:fontRef idx="minor"/>
        </p:style>
      </p:sp>
      <p:grpSp>
        <p:nvGrpSpPr>
          <p:cNvPr id="23" name="Gruppieren 22"/>
          <p:cNvGrpSpPr/>
          <p:nvPr/>
        </p:nvGrpSpPr>
        <p:grpSpPr>
          <a:xfrm>
            <a:off x="0" y="0"/>
            <a:ext cx="10080720" cy="4114800"/>
            <a:chOff x="0" y="0"/>
            <a:chExt cx="10080720" cy="4114800"/>
          </a:xfrm>
        </p:grpSpPr>
        <p:sp>
          <p:nvSpPr>
            <p:cNvPr id="2" name="Rechteck 1"/>
            <p:cNvSpPr/>
            <p:nvPr/>
          </p:nvSpPr>
          <p:spPr>
            <a:xfrm>
              <a:off x="0" y="0"/>
              <a:ext cx="10080720" cy="4114800"/>
            </a:xfrm>
            <a:prstGeom prst="rect">
              <a:avLst/>
            </a:prstGeom>
            <a:solidFill>
              <a:srgbClr val="E9ECEF"/>
            </a:solidFill>
            <a:ln w="0">
              <a:noFill/>
            </a:ln>
          </p:spPr>
          <p:style>
            <a:lnRef idx="0">
              <a:scrgbClr r="0" g="0" b="0"/>
            </a:lnRef>
            <a:fillRef idx="0">
              <a:scrgbClr r="0" g="0" b="0"/>
            </a:fillRef>
            <a:effectRef idx="0">
              <a:scrgbClr r="0" g="0" b="0"/>
            </a:effectRef>
            <a:fontRef idx="minor"/>
          </p:style>
        </p:sp>
        <p:sp>
          <p:nvSpPr>
            <p:cNvPr id="3" name="Rechteck 2"/>
            <p:cNvSpPr/>
            <p:nvPr/>
          </p:nvSpPr>
          <p:spPr>
            <a:xfrm>
              <a:off x="0" y="1280160"/>
              <a:ext cx="1554480" cy="640080"/>
            </a:xfrm>
            <a:prstGeom prst="rect">
              <a:avLst/>
            </a:prstGeom>
            <a:solidFill>
              <a:srgbClr val="343A40">
                <a:alpha val="20000"/>
              </a:srgbClr>
            </a:solidFill>
            <a:ln w="0">
              <a:noFill/>
            </a:ln>
          </p:spPr>
          <p:style>
            <a:lnRef idx="0">
              <a:scrgbClr r="0" g="0" b="0"/>
            </a:lnRef>
            <a:fillRef idx="0">
              <a:scrgbClr r="0" g="0" b="0"/>
            </a:fillRef>
            <a:effectRef idx="0">
              <a:scrgbClr r="0" g="0" b="0"/>
            </a:effectRef>
            <a:fontRef idx="minor"/>
          </p:style>
        </p:sp>
        <p:sp>
          <p:nvSpPr>
            <p:cNvPr id="4" name="Rechteck 3"/>
            <p:cNvSpPr/>
            <p:nvPr/>
          </p:nvSpPr>
          <p:spPr>
            <a:xfrm>
              <a:off x="914400" y="1920240"/>
              <a:ext cx="1280160" cy="1828800"/>
            </a:xfrm>
            <a:prstGeom prst="rect">
              <a:avLst/>
            </a:prstGeom>
            <a:solidFill>
              <a:srgbClr val="CED4DA"/>
            </a:solidFill>
            <a:ln w="0">
              <a:noFill/>
            </a:ln>
          </p:spPr>
          <p:style>
            <a:lnRef idx="0">
              <a:scrgbClr r="0" g="0" b="0"/>
            </a:lnRef>
            <a:fillRef idx="0">
              <a:scrgbClr r="0" g="0" b="0"/>
            </a:fillRef>
            <a:effectRef idx="0">
              <a:scrgbClr r="0" g="0" b="0"/>
            </a:effectRef>
            <a:fontRef idx="minor"/>
          </p:style>
        </p:sp>
        <p:sp>
          <p:nvSpPr>
            <p:cNvPr id="5" name="Rechteck 4"/>
            <p:cNvSpPr/>
            <p:nvPr/>
          </p:nvSpPr>
          <p:spPr>
            <a:xfrm>
              <a:off x="2194560" y="548640"/>
              <a:ext cx="1280160" cy="1828800"/>
            </a:xfrm>
            <a:prstGeom prst="rect">
              <a:avLst/>
            </a:prstGeom>
            <a:solidFill>
              <a:srgbClr val="DEE2E6"/>
            </a:solidFill>
            <a:ln w="0">
              <a:noFill/>
            </a:ln>
          </p:spPr>
          <p:style>
            <a:lnRef idx="0">
              <a:scrgbClr r="0" g="0" b="0"/>
            </a:lnRef>
            <a:fillRef idx="0">
              <a:scrgbClr r="0" g="0" b="0"/>
            </a:fillRef>
            <a:effectRef idx="0">
              <a:scrgbClr r="0" g="0" b="0"/>
            </a:effectRef>
            <a:fontRef idx="minor"/>
          </p:style>
        </p:sp>
        <p:sp>
          <p:nvSpPr>
            <p:cNvPr id="6" name="Rechteck 5"/>
            <p:cNvSpPr/>
            <p:nvPr/>
          </p:nvSpPr>
          <p:spPr>
            <a:xfrm>
              <a:off x="3474720" y="1188720"/>
              <a:ext cx="365760" cy="365760"/>
            </a:xfrm>
            <a:prstGeom prst="rect">
              <a:avLst/>
            </a:prstGeom>
            <a:solidFill>
              <a:srgbClr val="ADB5BD"/>
            </a:solidFill>
            <a:ln w="0">
              <a:noFill/>
            </a:ln>
          </p:spPr>
          <p:style>
            <a:lnRef idx="0">
              <a:scrgbClr r="0" g="0" b="0"/>
            </a:lnRef>
            <a:fillRef idx="0">
              <a:scrgbClr r="0" g="0" b="0"/>
            </a:fillRef>
            <a:effectRef idx="0">
              <a:scrgbClr r="0" g="0" b="0"/>
            </a:effectRef>
            <a:fontRef idx="minor"/>
          </p:style>
        </p:sp>
        <p:sp>
          <p:nvSpPr>
            <p:cNvPr id="7" name="Rechteck 6"/>
            <p:cNvSpPr/>
            <p:nvPr/>
          </p:nvSpPr>
          <p:spPr>
            <a:xfrm>
              <a:off x="4206240" y="0"/>
              <a:ext cx="1463040" cy="914400"/>
            </a:xfrm>
            <a:prstGeom prst="rect">
              <a:avLst/>
            </a:prstGeom>
            <a:solidFill>
              <a:srgbClr val="6C757D"/>
            </a:solidFill>
            <a:ln w="0">
              <a:noFill/>
            </a:ln>
          </p:spPr>
          <p:style>
            <a:lnRef idx="0">
              <a:scrgbClr r="0" g="0" b="0"/>
            </a:lnRef>
            <a:fillRef idx="0">
              <a:scrgbClr r="0" g="0" b="0"/>
            </a:fillRef>
            <a:effectRef idx="0">
              <a:scrgbClr r="0" g="0" b="0"/>
            </a:effectRef>
            <a:fontRef idx="minor"/>
          </p:style>
        </p:sp>
        <p:sp>
          <p:nvSpPr>
            <p:cNvPr id="8" name="Rechteck 7"/>
            <p:cNvSpPr/>
            <p:nvPr/>
          </p:nvSpPr>
          <p:spPr>
            <a:xfrm>
              <a:off x="4663440" y="914400"/>
              <a:ext cx="1005840" cy="457200"/>
            </a:xfrm>
            <a:prstGeom prst="rect">
              <a:avLst/>
            </a:prstGeom>
            <a:solidFill>
              <a:srgbClr val="DEE2E6"/>
            </a:solidFill>
            <a:ln w="0">
              <a:noFill/>
            </a:ln>
          </p:spPr>
          <p:style>
            <a:lnRef idx="0">
              <a:scrgbClr r="0" g="0" b="0"/>
            </a:lnRef>
            <a:fillRef idx="0">
              <a:scrgbClr r="0" g="0" b="0"/>
            </a:fillRef>
            <a:effectRef idx="0">
              <a:scrgbClr r="0" g="0" b="0"/>
            </a:effectRef>
            <a:fontRef idx="minor"/>
          </p:style>
        </p:sp>
        <p:sp>
          <p:nvSpPr>
            <p:cNvPr id="9" name="Rechteck 8"/>
            <p:cNvSpPr/>
            <p:nvPr/>
          </p:nvSpPr>
          <p:spPr>
            <a:xfrm>
              <a:off x="3474720" y="1737360"/>
              <a:ext cx="3108960" cy="1005840"/>
            </a:xfrm>
            <a:prstGeom prst="rect">
              <a:avLst/>
            </a:prstGeom>
            <a:solidFill>
              <a:srgbClr val="CED4DA"/>
            </a:solidFill>
            <a:ln w="0">
              <a:noFill/>
            </a:ln>
          </p:spPr>
          <p:style>
            <a:lnRef idx="0">
              <a:scrgbClr r="0" g="0" b="0"/>
            </a:lnRef>
            <a:fillRef idx="0">
              <a:scrgbClr r="0" g="0" b="0"/>
            </a:fillRef>
            <a:effectRef idx="0">
              <a:scrgbClr r="0" g="0" b="0"/>
            </a:effectRef>
            <a:fontRef idx="minor"/>
          </p:style>
        </p:sp>
        <p:sp>
          <p:nvSpPr>
            <p:cNvPr id="10" name="Rechteck 9"/>
            <p:cNvSpPr/>
            <p:nvPr/>
          </p:nvSpPr>
          <p:spPr>
            <a:xfrm>
              <a:off x="4114800" y="2743200"/>
              <a:ext cx="1463040" cy="1005840"/>
            </a:xfrm>
            <a:prstGeom prst="rect">
              <a:avLst/>
            </a:prstGeom>
            <a:solidFill>
              <a:srgbClr val="ADB5BD"/>
            </a:solidFill>
            <a:ln w="0">
              <a:noFill/>
            </a:ln>
          </p:spPr>
          <p:style>
            <a:lnRef idx="0">
              <a:scrgbClr r="0" g="0" b="0"/>
            </a:lnRef>
            <a:fillRef idx="0">
              <a:scrgbClr r="0" g="0" b="0"/>
            </a:fillRef>
            <a:effectRef idx="0">
              <a:scrgbClr r="0" g="0" b="0"/>
            </a:effectRef>
            <a:fontRef idx="minor"/>
          </p:style>
        </p:sp>
        <p:sp>
          <p:nvSpPr>
            <p:cNvPr id="11" name="Rechteck 10"/>
            <p:cNvSpPr/>
            <p:nvPr/>
          </p:nvSpPr>
          <p:spPr>
            <a:xfrm>
              <a:off x="6583680" y="1463040"/>
              <a:ext cx="1554480" cy="457200"/>
            </a:xfrm>
            <a:prstGeom prst="rect">
              <a:avLst/>
            </a:prstGeom>
            <a:solidFill>
              <a:srgbClr val="B2B2B2">
                <a:alpha val="65000"/>
              </a:srgbClr>
            </a:solidFill>
            <a:ln w="0">
              <a:noFill/>
            </a:ln>
          </p:spPr>
          <p:style>
            <a:lnRef idx="0">
              <a:scrgbClr r="0" g="0" b="0"/>
            </a:lnRef>
            <a:fillRef idx="0">
              <a:scrgbClr r="0" g="0" b="0"/>
            </a:fillRef>
            <a:effectRef idx="0">
              <a:scrgbClr r="0" g="0" b="0"/>
            </a:effectRef>
            <a:fontRef idx="minor"/>
          </p:style>
        </p:sp>
        <p:sp>
          <p:nvSpPr>
            <p:cNvPr id="12" name="Rechteck 11"/>
            <p:cNvSpPr/>
            <p:nvPr/>
          </p:nvSpPr>
          <p:spPr>
            <a:xfrm>
              <a:off x="7315200" y="1920240"/>
              <a:ext cx="1463040" cy="1645920"/>
            </a:xfrm>
            <a:prstGeom prst="rect">
              <a:avLst/>
            </a:prstGeom>
            <a:solidFill>
              <a:srgbClr val="B2B2B2">
                <a:alpha val="35000"/>
              </a:srgbClr>
            </a:solidFill>
            <a:ln w="0">
              <a:noFill/>
            </a:ln>
          </p:spPr>
          <p:style>
            <a:lnRef idx="0">
              <a:scrgbClr r="0" g="0" b="0"/>
            </a:lnRef>
            <a:fillRef idx="0">
              <a:scrgbClr r="0" g="0" b="0"/>
            </a:fillRef>
            <a:effectRef idx="0">
              <a:scrgbClr r="0" g="0" b="0"/>
            </a:effectRef>
            <a:fontRef idx="minor"/>
          </p:style>
        </p:sp>
        <p:sp>
          <p:nvSpPr>
            <p:cNvPr id="13" name="Rechteck 12"/>
            <p:cNvSpPr/>
            <p:nvPr/>
          </p:nvSpPr>
          <p:spPr>
            <a:xfrm>
              <a:off x="2743200" y="2377440"/>
              <a:ext cx="548640" cy="822960"/>
            </a:xfrm>
            <a:prstGeom prst="rect">
              <a:avLst/>
            </a:prstGeom>
            <a:solidFill>
              <a:srgbClr val="F4F4F9"/>
            </a:solidFill>
            <a:ln w="0">
              <a:noFill/>
            </a:ln>
          </p:spPr>
          <p:style>
            <a:lnRef idx="0">
              <a:scrgbClr r="0" g="0" b="0"/>
            </a:lnRef>
            <a:fillRef idx="0">
              <a:scrgbClr r="0" g="0" b="0"/>
            </a:fillRef>
            <a:effectRef idx="0">
              <a:scrgbClr r="0" g="0" b="0"/>
            </a:effectRef>
            <a:fontRef idx="minor"/>
          </p:style>
        </p:sp>
        <p:sp>
          <p:nvSpPr>
            <p:cNvPr id="14" name="Rechteck 13"/>
            <p:cNvSpPr/>
            <p:nvPr/>
          </p:nvSpPr>
          <p:spPr>
            <a:xfrm>
              <a:off x="8595360" y="0"/>
              <a:ext cx="1485360" cy="1463040"/>
            </a:xfrm>
            <a:prstGeom prst="rect">
              <a:avLst/>
            </a:prstGeom>
            <a:solidFill>
              <a:srgbClr val="DDDDDD"/>
            </a:solidFill>
            <a:ln w="0">
              <a:noFill/>
            </a:ln>
          </p:spPr>
          <p:style>
            <a:lnRef idx="0">
              <a:scrgbClr r="0" g="0" b="0"/>
            </a:lnRef>
            <a:fillRef idx="0">
              <a:scrgbClr r="0" g="0" b="0"/>
            </a:fillRef>
            <a:effectRef idx="0">
              <a:scrgbClr r="0" g="0" b="0"/>
            </a:effectRef>
            <a:fontRef idx="minor"/>
          </p:style>
        </p:sp>
        <p:sp>
          <p:nvSpPr>
            <p:cNvPr id="15" name="Rechteck 14"/>
            <p:cNvSpPr/>
            <p:nvPr/>
          </p:nvSpPr>
          <p:spPr>
            <a:xfrm>
              <a:off x="6766560" y="0"/>
              <a:ext cx="274320" cy="1005840"/>
            </a:xfrm>
            <a:prstGeom prst="rect">
              <a:avLst/>
            </a:prstGeom>
            <a:solidFill>
              <a:srgbClr val="2F4550">
                <a:alpha val="50000"/>
              </a:srgbClr>
            </a:solidFill>
            <a:ln w="0">
              <a:noFill/>
            </a:ln>
          </p:spPr>
          <p:style>
            <a:lnRef idx="0">
              <a:scrgbClr r="0" g="0" b="0"/>
            </a:lnRef>
            <a:fillRef idx="0">
              <a:scrgbClr r="0" g="0" b="0"/>
            </a:fillRef>
            <a:effectRef idx="0">
              <a:scrgbClr r="0" g="0" b="0"/>
            </a:effectRef>
            <a:fontRef idx="minor"/>
          </p:style>
        </p:sp>
        <p:sp>
          <p:nvSpPr>
            <p:cNvPr id="16" name="Rechteck 15"/>
            <p:cNvSpPr/>
            <p:nvPr/>
          </p:nvSpPr>
          <p:spPr>
            <a:xfrm>
              <a:off x="1554480" y="0"/>
              <a:ext cx="182880" cy="914400"/>
            </a:xfrm>
            <a:prstGeom prst="rect">
              <a:avLst/>
            </a:prstGeom>
            <a:solidFill>
              <a:srgbClr val="808080"/>
            </a:solidFill>
            <a:ln w="0">
              <a:noFill/>
            </a:ln>
          </p:spPr>
          <p:style>
            <a:lnRef idx="0">
              <a:scrgbClr r="0" g="0" b="0"/>
            </a:lnRef>
            <a:fillRef idx="0">
              <a:scrgbClr r="0" g="0" b="0"/>
            </a:fillRef>
            <a:effectRef idx="0">
              <a:scrgbClr r="0" g="0" b="0"/>
            </a:effectRef>
            <a:fontRef idx="minor"/>
          </p:style>
        </p:sp>
        <p:sp>
          <p:nvSpPr>
            <p:cNvPr id="17" name="Rechteck 16"/>
            <p:cNvSpPr/>
            <p:nvPr/>
          </p:nvSpPr>
          <p:spPr>
            <a:xfrm>
              <a:off x="0" y="3017520"/>
              <a:ext cx="365760" cy="1097280"/>
            </a:xfrm>
            <a:prstGeom prst="rect">
              <a:avLst/>
            </a:prstGeom>
            <a:solidFill>
              <a:srgbClr val="F4F4F9"/>
            </a:solidFill>
            <a:ln w="0">
              <a:noFill/>
            </a:ln>
          </p:spPr>
          <p:style>
            <a:lnRef idx="0">
              <a:scrgbClr r="0" g="0" b="0"/>
            </a:lnRef>
            <a:fillRef idx="0">
              <a:scrgbClr r="0" g="0" b="0"/>
            </a:fillRef>
            <a:effectRef idx="0">
              <a:scrgbClr r="0" g="0" b="0"/>
            </a:effectRef>
            <a:fontRef idx="minor"/>
          </p:style>
        </p:sp>
        <p:sp>
          <p:nvSpPr>
            <p:cNvPr id="18" name="Rechteck 17"/>
            <p:cNvSpPr/>
            <p:nvPr/>
          </p:nvSpPr>
          <p:spPr>
            <a:xfrm>
              <a:off x="9601200" y="2560320"/>
              <a:ext cx="365760" cy="1554480"/>
            </a:xfrm>
            <a:prstGeom prst="rect">
              <a:avLst/>
            </a:prstGeom>
            <a:solidFill>
              <a:srgbClr val="B2B2B2"/>
            </a:solidFill>
            <a:ln w="0">
              <a:noFill/>
            </a:ln>
          </p:spPr>
          <p:style>
            <a:lnRef idx="0">
              <a:scrgbClr r="0" g="0" b="0"/>
            </a:lnRef>
            <a:fillRef idx="0">
              <a:scrgbClr r="0" g="0" b="0"/>
            </a:fillRef>
            <a:effectRef idx="0">
              <a:scrgbClr r="0" g="0" b="0"/>
            </a:effectRef>
            <a:fontRef idx="minor"/>
          </p:style>
        </p:sp>
        <p:sp>
          <p:nvSpPr>
            <p:cNvPr id="19" name="Rechteck 18"/>
            <p:cNvSpPr/>
            <p:nvPr/>
          </p:nvSpPr>
          <p:spPr>
            <a:xfrm>
              <a:off x="8778240" y="1828800"/>
              <a:ext cx="365760" cy="365760"/>
            </a:xfrm>
            <a:prstGeom prst="rect">
              <a:avLst/>
            </a:prstGeom>
            <a:solidFill>
              <a:srgbClr val="ADB5BD"/>
            </a:solidFill>
            <a:ln w="0">
              <a:noFill/>
            </a:ln>
          </p:spPr>
          <p:style>
            <a:lnRef idx="0">
              <a:scrgbClr r="0" g="0" b="0"/>
            </a:lnRef>
            <a:fillRef idx="0">
              <a:scrgbClr r="0" g="0" b="0"/>
            </a:fillRef>
            <a:effectRef idx="0">
              <a:scrgbClr r="0" g="0" b="0"/>
            </a:effectRef>
            <a:fontRef idx="minor"/>
          </p:style>
        </p:sp>
      </p:grpSp>
      <p:sp>
        <p:nvSpPr>
          <p:cNvPr id="20" name="PlaceHolder 1"/>
          <p:cNvSpPr>
            <a:spLocks noGrp="1"/>
          </p:cNvSpPr>
          <p:nvPr>
            <p:ph type="title"/>
          </p:nvPr>
        </p:nvSpPr>
        <p:spPr>
          <a:xfrm>
            <a:off x="468360" y="468000"/>
            <a:ext cx="9071640" cy="946440"/>
          </a:xfrm>
          <a:prstGeom prst="rect">
            <a:avLst/>
          </a:prstGeom>
          <a:noFill/>
          <a:ln w="0">
            <a:noFill/>
          </a:ln>
        </p:spPr>
        <p:txBody>
          <a:bodyPr lIns="0" tIns="0" rIns="0" bIns="0" anchor="ctr">
            <a:noAutofit/>
          </a:bodyPr>
          <a:lstStyle/>
          <a:p>
            <a:pPr algn="ctr">
              <a:buNone/>
            </a:pPr>
            <a:r>
              <a:rPr lang="de-DE" sz="4400" b="0" strike="noStrike" spc="-1">
                <a:latin typeface="Arial"/>
              </a:rPr>
              <a:t>Format des Titeltextes durch Klicken bearbeiten</a:t>
            </a:r>
          </a:p>
        </p:txBody>
      </p:sp>
      <p:sp>
        <p:nvSpPr>
          <p:cNvPr id="21" name="PlaceHolder 2"/>
          <p:cNvSpPr>
            <a:spLocks noGrp="1"/>
          </p:cNvSpPr>
          <p:nvPr>
            <p:ph type="body"/>
          </p:nvPr>
        </p:nvSpPr>
        <p:spPr>
          <a:xfrm>
            <a:off x="468360" y="1800000"/>
            <a:ext cx="9071640" cy="32882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latin typeface="Arial"/>
              </a:rPr>
              <a:t>Format des Gliederungstextes durch Klicken bearbeiten</a:t>
            </a:r>
          </a:p>
          <a:p>
            <a:pPr marL="864000" lvl="1" indent="-324000">
              <a:spcBef>
                <a:spcPts val="1134"/>
              </a:spcBef>
              <a:buClr>
                <a:srgbClr val="000000"/>
              </a:buClr>
              <a:buSzPct val="75000"/>
              <a:buFont typeface="Symbol" charset="2"/>
              <a:buChar char=""/>
            </a:pPr>
            <a:r>
              <a:rPr lang="de-DE" sz="2800" b="0" strike="noStrike" spc="-1">
                <a:latin typeface="Arial"/>
              </a:rPr>
              <a:t>Zweite Gliederungsebene</a:t>
            </a:r>
          </a:p>
          <a:p>
            <a:pPr marL="1296000" lvl="2" indent="-288000">
              <a:spcBef>
                <a:spcPts val="850"/>
              </a:spcBef>
              <a:buClr>
                <a:srgbClr val="000000"/>
              </a:buClr>
              <a:buSzPct val="45000"/>
              <a:buFont typeface="Wingdings" charset="2"/>
              <a:buChar char=""/>
            </a:pPr>
            <a:r>
              <a:rPr lang="de-DE" sz="2400" b="0" strike="noStrike" spc="-1">
                <a:latin typeface="Arial"/>
              </a:rPr>
              <a:t>Dritte Gliederungsebene</a:t>
            </a:r>
          </a:p>
          <a:p>
            <a:pPr marL="1728000" lvl="3" indent="-216000">
              <a:spcBef>
                <a:spcPts val="567"/>
              </a:spcBef>
              <a:buClr>
                <a:srgbClr val="000000"/>
              </a:buClr>
              <a:buSzPct val="75000"/>
              <a:buFont typeface="Symbol" charset="2"/>
              <a:buChar char=""/>
            </a:pPr>
            <a:r>
              <a:rPr lang="de-DE" sz="2000" b="0" strike="noStrike" spc="-1">
                <a:latin typeface="Arial"/>
              </a:rPr>
              <a:t>Vierte Gliederungsebene</a:t>
            </a:r>
          </a:p>
          <a:p>
            <a:pPr marL="2160000" lvl="4" indent="-216000">
              <a:spcBef>
                <a:spcPts val="283"/>
              </a:spcBef>
              <a:buClr>
                <a:srgbClr val="000000"/>
              </a:buClr>
              <a:buSzPct val="45000"/>
              <a:buFont typeface="Wingdings" charset="2"/>
              <a:buChar char=""/>
            </a:pPr>
            <a:r>
              <a:rPr lang="de-DE" sz="2000" b="0" strike="noStrike" spc="-1">
                <a:latin typeface="Arial"/>
              </a:rPr>
              <a:t>Fünfte Gliederungsebene</a:t>
            </a:r>
          </a:p>
          <a:p>
            <a:pPr marL="2592000" lvl="5" indent="-216000">
              <a:spcBef>
                <a:spcPts val="283"/>
              </a:spcBef>
              <a:buClr>
                <a:srgbClr val="000000"/>
              </a:buClr>
              <a:buSzPct val="45000"/>
              <a:buFont typeface="Wingdings" charset="2"/>
              <a:buChar char=""/>
            </a:pPr>
            <a:r>
              <a:rPr lang="de-DE" sz="2000" b="0" strike="noStrike" spc="-1">
                <a:latin typeface="Arial"/>
              </a:rPr>
              <a:t>Sechste Gliederungsebene</a:t>
            </a:r>
          </a:p>
          <a:p>
            <a:pPr marL="3024000" lvl="6" indent="-216000">
              <a:spcBef>
                <a:spcPts val="283"/>
              </a:spcBef>
              <a:buClr>
                <a:srgbClr val="000000"/>
              </a:buClr>
              <a:buSzPct val="45000"/>
              <a:buFont typeface="Wingdings" charset="2"/>
              <a:buChar char=""/>
            </a:pPr>
            <a:r>
              <a:rPr lang="de-DE" sz="2000" b="0" strike="noStrike" spc="-1">
                <a:latin typeface="Arial"/>
              </a:rPr>
              <a:t>Siebte Gliederungsebene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5"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r>
              <a:rPr lang="de-DE" sz="4400" b="0" strike="noStrike" spc="-1">
                <a:latin typeface="Noto Sans"/>
              </a:rPr>
              <a:t>Format des Titeltextes durch Klicken bearbeiten</a:t>
            </a:r>
          </a:p>
        </p:txBody>
      </p:sp>
      <p:sp>
        <p:nvSpPr>
          <p:cNvPr id="116" name="PlaceHolder 2"/>
          <p:cNvSpPr>
            <a:spLocks noGrp="1"/>
          </p:cNvSpPr>
          <p:nvPr>
            <p:ph type="body"/>
          </p:nvPr>
        </p:nvSpPr>
        <p:spPr>
          <a:xfrm>
            <a:off x="468000" y="1800000"/>
            <a:ext cx="9071640" cy="32882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latin typeface="Arial"/>
              </a:rPr>
              <a:t>Format des Gliederungstextes durch Klicken bearbeiten</a:t>
            </a:r>
          </a:p>
          <a:p>
            <a:pPr marL="864000" lvl="1" indent="-324000">
              <a:spcBef>
                <a:spcPts val="1134"/>
              </a:spcBef>
              <a:buClr>
                <a:srgbClr val="000000"/>
              </a:buClr>
              <a:buSzPct val="75000"/>
              <a:buFont typeface="Symbol" charset="2"/>
              <a:buChar char=""/>
            </a:pPr>
            <a:r>
              <a:rPr lang="de-DE" sz="2800" b="0" strike="noStrike" spc="-1">
                <a:latin typeface="Arial"/>
              </a:rPr>
              <a:t>Zweite Gliederungsebene</a:t>
            </a:r>
          </a:p>
          <a:p>
            <a:pPr marL="1296000" lvl="2" indent="-288000">
              <a:spcBef>
                <a:spcPts val="850"/>
              </a:spcBef>
              <a:buClr>
                <a:srgbClr val="000000"/>
              </a:buClr>
              <a:buSzPct val="45000"/>
              <a:buFont typeface="Wingdings" charset="2"/>
              <a:buChar char=""/>
            </a:pPr>
            <a:r>
              <a:rPr lang="de-DE" sz="2400" b="0" strike="noStrike" spc="-1">
                <a:latin typeface="Arial"/>
              </a:rPr>
              <a:t>Dritte Gliederungsebene</a:t>
            </a:r>
          </a:p>
          <a:p>
            <a:pPr marL="1728000" lvl="3" indent="-216000">
              <a:spcBef>
                <a:spcPts val="567"/>
              </a:spcBef>
              <a:buClr>
                <a:srgbClr val="000000"/>
              </a:buClr>
              <a:buSzPct val="75000"/>
              <a:buFont typeface="Symbol" charset="2"/>
              <a:buChar char=""/>
            </a:pPr>
            <a:r>
              <a:rPr lang="de-DE" sz="2000" b="0" strike="noStrike" spc="-1">
                <a:latin typeface="Arial"/>
              </a:rPr>
              <a:t>Vierte Gliederungsebene</a:t>
            </a:r>
          </a:p>
          <a:p>
            <a:pPr marL="2160000" lvl="4" indent="-216000">
              <a:spcBef>
                <a:spcPts val="283"/>
              </a:spcBef>
              <a:buClr>
                <a:srgbClr val="000000"/>
              </a:buClr>
              <a:buSzPct val="45000"/>
              <a:buFont typeface="Wingdings" charset="2"/>
              <a:buChar char=""/>
            </a:pPr>
            <a:r>
              <a:rPr lang="de-DE" sz="2000" b="0" strike="noStrike" spc="-1">
                <a:latin typeface="Arial"/>
              </a:rPr>
              <a:t>Fünfte Gliederungsebene</a:t>
            </a:r>
          </a:p>
          <a:p>
            <a:pPr marL="2592000" lvl="5" indent="-216000">
              <a:spcBef>
                <a:spcPts val="283"/>
              </a:spcBef>
              <a:buClr>
                <a:srgbClr val="000000"/>
              </a:buClr>
              <a:buSzPct val="45000"/>
              <a:buFont typeface="Wingdings" charset="2"/>
              <a:buChar char=""/>
            </a:pPr>
            <a:r>
              <a:rPr lang="de-DE" sz="2000" b="0" strike="noStrike" spc="-1">
                <a:latin typeface="Arial"/>
              </a:rPr>
              <a:t>Sechste Gliederungsebene</a:t>
            </a:r>
          </a:p>
          <a:p>
            <a:pPr marL="3024000" lvl="6" indent="-216000">
              <a:spcBef>
                <a:spcPts val="283"/>
              </a:spcBef>
              <a:buClr>
                <a:srgbClr val="000000"/>
              </a:buClr>
              <a:buSzPct val="45000"/>
              <a:buFont typeface="Wingdings" charset="2"/>
              <a:buChar char=""/>
            </a:pPr>
            <a:r>
              <a:rPr lang="de-DE" sz="2000" b="0" strike="noStrike" spc="-1">
                <a:latin typeface="Arial"/>
              </a:rPr>
              <a:t>Siebte Gliederungsebene</a:t>
            </a:r>
          </a:p>
        </p:txBody>
      </p:sp>
      <p:grpSp>
        <p:nvGrpSpPr>
          <p:cNvPr id="117" name="Gruppieren 116"/>
          <p:cNvGrpSpPr/>
          <p:nvPr/>
        </p:nvGrpSpPr>
        <p:grpSpPr>
          <a:xfrm>
            <a:off x="7406640" y="3566160"/>
            <a:ext cx="2377440" cy="4297680"/>
            <a:chOff x="7406640" y="3566160"/>
            <a:chExt cx="2377440" cy="4297680"/>
          </a:xfrm>
        </p:grpSpPr>
        <p:sp>
          <p:nvSpPr>
            <p:cNvPr id="118" name="Rechteck 117"/>
            <p:cNvSpPr/>
            <p:nvPr/>
          </p:nvSpPr>
          <p:spPr>
            <a:xfrm>
              <a:off x="8138160" y="4754880"/>
              <a:ext cx="457200" cy="2560320"/>
            </a:xfrm>
            <a:prstGeom prst="rect">
              <a:avLst/>
            </a:prstGeom>
            <a:blipFill rotWithShape="0">
              <a:blip r:embed="rId14"/>
              <a:srcRect/>
              <a:tile/>
            </a:blipFill>
            <a:ln w="0">
              <a:noFill/>
            </a:ln>
          </p:spPr>
          <p:style>
            <a:lnRef idx="0">
              <a:scrgbClr r="0" g="0" b="0"/>
            </a:lnRef>
            <a:fillRef idx="0">
              <a:scrgbClr r="0" g="0" b="0"/>
            </a:fillRef>
            <a:effectRef idx="0">
              <a:scrgbClr r="0" g="0" b="0"/>
            </a:effectRef>
            <a:fontRef idx="minor"/>
          </p:style>
        </p:sp>
        <p:sp>
          <p:nvSpPr>
            <p:cNvPr id="119" name="Rechteck 118"/>
            <p:cNvSpPr/>
            <p:nvPr/>
          </p:nvSpPr>
          <p:spPr>
            <a:xfrm>
              <a:off x="8961120" y="3566160"/>
              <a:ext cx="457200" cy="2560320"/>
            </a:xfrm>
            <a:prstGeom prst="rect">
              <a:avLst/>
            </a:prstGeom>
            <a:blipFill rotWithShape="0">
              <a:blip r:embed="rId14"/>
              <a:srcRect/>
              <a:tile/>
            </a:blipFill>
            <a:ln w="0">
              <a:noFill/>
            </a:ln>
          </p:spPr>
          <p:style>
            <a:lnRef idx="0">
              <a:scrgbClr r="0" g="0" b="0"/>
            </a:lnRef>
            <a:fillRef idx="0">
              <a:scrgbClr r="0" g="0" b="0"/>
            </a:fillRef>
            <a:effectRef idx="0">
              <a:scrgbClr r="0" g="0" b="0"/>
            </a:effectRef>
            <a:fontRef idx="minor"/>
          </p:style>
        </p:sp>
        <p:sp>
          <p:nvSpPr>
            <p:cNvPr id="120" name="Rechteck 119"/>
            <p:cNvSpPr/>
            <p:nvPr/>
          </p:nvSpPr>
          <p:spPr>
            <a:xfrm>
              <a:off x="8503920" y="5120640"/>
              <a:ext cx="1280160" cy="91440"/>
            </a:xfrm>
            <a:prstGeom prst="rect">
              <a:avLst/>
            </a:prstGeom>
            <a:solidFill>
              <a:srgbClr val="CCCCCC">
                <a:alpha val="75000"/>
              </a:srgbClr>
            </a:solidFill>
            <a:ln w="0">
              <a:noFill/>
            </a:ln>
          </p:spPr>
          <p:style>
            <a:lnRef idx="0">
              <a:scrgbClr r="0" g="0" b="0"/>
            </a:lnRef>
            <a:fillRef idx="0">
              <a:scrgbClr r="0" g="0" b="0"/>
            </a:fillRef>
            <a:effectRef idx="0">
              <a:scrgbClr r="0" g="0" b="0"/>
            </a:effectRef>
            <a:fontRef idx="minor"/>
          </p:style>
        </p:sp>
        <p:sp>
          <p:nvSpPr>
            <p:cNvPr id="121" name="Rechteck 120"/>
            <p:cNvSpPr/>
            <p:nvPr/>
          </p:nvSpPr>
          <p:spPr>
            <a:xfrm>
              <a:off x="8321040" y="5303520"/>
              <a:ext cx="914400" cy="91440"/>
            </a:xfrm>
            <a:prstGeom prst="rect">
              <a:avLst/>
            </a:prstGeom>
            <a:solidFill>
              <a:srgbClr val="CCCCCC">
                <a:alpha val="75000"/>
              </a:srgbClr>
            </a:solidFill>
            <a:ln w="0">
              <a:noFill/>
            </a:ln>
          </p:spPr>
          <p:style>
            <a:lnRef idx="0">
              <a:scrgbClr r="0" g="0" b="0"/>
            </a:lnRef>
            <a:fillRef idx="0">
              <a:scrgbClr r="0" g="0" b="0"/>
            </a:fillRef>
            <a:effectRef idx="0">
              <a:scrgbClr r="0" g="0" b="0"/>
            </a:effectRef>
            <a:fontRef idx="minor"/>
          </p:style>
        </p:sp>
        <p:sp>
          <p:nvSpPr>
            <p:cNvPr id="122" name="Rechteck 121"/>
            <p:cNvSpPr/>
            <p:nvPr/>
          </p:nvSpPr>
          <p:spPr>
            <a:xfrm>
              <a:off x="8869680" y="5486400"/>
              <a:ext cx="914400" cy="91440"/>
            </a:xfrm>
            <a:prstGeom prst="rect">
              <a:avLst/>
            </a:prstGeom>
            <a:solidFill>
              <a:srgbClr val="CCCCCC">
                <a:alpha val="75000"/>
              </a:srgbClr>
            </a:solidFill>
            <a:ln w="0">
              <a:noFill/>
            </a:ln>
          </p:spPr>
          <p:style>
            <a:lnRef idx="0">
              <a:scrgbClr r="0" g="0" b="0"/>
            </a:lnRef>
            <a:fillRef idx="0">
              <a:scrgbClr r="0" g="0" b="0"/>
            </a:fillRef>
            <a:effectRef idx="0">
              <a:scrgbClr r="0" g="0" b="0"/>
            </a:effectRef>
            <a:fontRef idx="minor"/>
          </p:style>
        </p:sp>
        <p:sp>
          <p:nvSpPr>
            <p:cNvPr id="123" name="Rechteck 122"/>
            <p:cNvSpPr/>
            <p:nvPr/>
          </p:nvSpPr>
          <p:spPr>
            <a:xfrm>
              <a:off x="7406640" y="5303520"/>
              <a:ext cx="457200" cy="2560320"/>
            </a:xfrm>
            <a:prstGeom prst="rect">
              <a:avLst/>
            </a:prstGeom>
            <a:blipFill rotWithShape="0">
              <a:blip r:embed="rId14"/>
              <a:srcRect/>
              <a:tile/>
            </a:blipFill>
            <a:ln w="0">
              <a:noFill/>
            </a:ln>
          </p:spPr>
          <p:style>
            <a:lnRef idx="0">
              <a:scrgbClr r="0" g="0" b="0"/>
            </a:lnRef>
            <a:fillRef idx="0">
              <a:scrgbClr r="0" g="0" b="0"/>
            </a:fillRef>
            <a:effectRef idx="0">
              <a:scrgbClr r="0" g="0" b="0"/>
            </a:effectRef>
            <a:fontRef idx="minor"/>
          </p:style>
        </p:sp>
      </p:grpSp>
      <p:sp>
        <p:nvSpPr>
          <p:cNvPr id="124" name="Rechteck 123"/>
          <p:cNvSpPr/>
          <p:nvPr/>
        </p:nvSpPr>
        <p:spPr>
          <a:xfrm flipH="1" flipV="1">
            <a:off x="1462680" y="-1554480"/>
            <a:ext cx="457200" cy="2560320"/>
          </a:xfrm>
          <a:prstGeom prst="rect">
            <a:avLst/>
          </a:prstGeom>
          <a:blipFill rotWithShape="0">
            <a:blip r:embed="rId14"/>
            <a:srcRect/>
            <a:tile/>
          </a:blipFill>
          <a:ln w="0">
            <a:noFill/>
          </a:ln>
        </p:spPr>
        <p:style>
          <a:lnRef idx="0">
            <a:scrgbClr r="0" g="0" b="0"/>
          </a:lnRef>
          <a:fillRef idx="0">
            <a:scrgbClr r="0" g="0" b="0"/>
          </a:fillRef>
          <a:effectRef idx="0">
            <a:scrgbClr r="0" g="0" b="0"/>
          </a:effectRef>
          <a:fontRef idx="minor"/>
        </p:style>
      </p:sp>
      <p:sp>
        <p:nvSpPr>
          <p:cNvPr id="125" name="Rechteck 124"/>
          <p:cNvSpPr/>
          <p:nvPr/>
        </p:nvSpPr>
        <p:spPr>
          <a:xfrm flipH="1" flipV="1">
            <a:off x="639720" y="-365400"/>
            <a:ext cx="457200" cy="2560320"/>
          </a:xfrm>
          <a:prstGeom prst="rect">
            <a:avLst/>
          </a:prstGeom>
          <a:blipFill rotWithShape="0">
            <a:blip r:embed="rId14"/>
            <a:srcRect/>
            <a:tile/>
          </a:blipFill>
          <a:ln w="0">
            <a:noFill/>
          </a:ln>
        </p:spPr>
        <p:style>
          <a:lnRef idx="0">
            <a:scrgbClr r="0" g="0" b="0"/>
          </a:lnRef>
          <a:fillRef idx="0">
            <a:scrgbClr r="0" g="0" b="0"/>
          </a:fillRef>
          <a:effectRef idx="0">
            <a:scrgbClr r="0" g="0" b="0"/>
          </a:effectRef>
          <a:fontRef idx="minor"/>
        </p:style>
      </p:sp>
      <p:sp>
        <p:nvSpPr>
          <p:cNvPr id="126" name="Rechteck 125"/>
          <p:cNvSpPr/>
          <p:nvPr/>
        </p:nvSpPr>
        <p:spPr>
          <a:xfrm flipH="1" flipV="1">
            <a:off x="273960" y="548640"/>
            <a:ext cx="1280160" cy="91440"/>
          </a:xfrm>
          <a:prstGeom prst="rect">
            <a:avLst/>
          </a:prstGeom>
          <a:solidFill>
            <a:srgbClr val="CCCCCC">
              <a:alpha val="75000"/>
            </a:srgbClr>
          </a:solidFill>
          <a:ln w="0">
            <a:noFill/>
          </a:ln>
        </p:spPr>
        <p:style>
          <a:lnRef idx="0">
            <a:scrgbClr r="0" g="0" b="0"/>
          </a:lnRef>
          <a:fillRef idx="0">
            <a:scrgbClr r="0" g="0" b="0"/>
          </a:fillRef>
          <a:effectRef idx="0">
            <a:scrgbClr r="0" g="0" b="0"/>
          </a:effectRef>
          <a:fontRef idx="minor"/>
        </p:style>
      </p:sp>
      <p:sp>
        <p:nvSpPr>
          <p:cNvPr id="127" name="Rechteck 126"/>
          <p:cNvSpPr/>
          <p:nvPr/>
        </p:nvSpPr>
        <p:spPr>
          <a:xfrm flipH="1" flipV="1">
            <a:off x="822960" y="365760"/>
            <a:ext cx="914400" cy="91440"/>
          </a:xfrm>
          <a:prstGeom prst="rect">
            <a:avLst/>
          </a:prstGeom>
          <a:solidFill>
            <a:srgbClr val="CCCCCC">
              <a:alpha val="75000"/>
            </a:srgbClr>
          </a:solidFill>
          <a:ln w="0">
            <a:noFill/>
          </a:ln>
        </p:spPr>
        <p:style>
          <a:lnRef idx="0">
            <a:scrgbClr r="0" g="0" b="0"/>
          </a:lnRef>
          <a:fillRef idx="0">
            <a:scrgbClr r="0" g="0" b="0"/>
          </a:fillRef>
          <a:effectRef idx="0">
            <a:scrgbClr r="0" g="0" b="0"/>
          </a:effectRef>
          <a:fontRef idx="minor"/>
        </p:style>
      </p:sp>
      <p:sp>
        <p:nvSpPr>
          <p:cNvPr id="128" name="Rechteck 127"/>
          <p:cNvSpPr/>
          <p:nvPr/>
        </p:nvSpPr>
        <p:spPr>
          <a:xfrm flipH="1" flipV="1">
            <a:off x="273960" y="182880"/>
            <a:ext cx="914400" cy="91440"/>
          </a:xfrm>
          <a:prstGeom prst="rect">
            <a:avLst/>
          </a:prstGeom>
          <a:solidFill>
            <a:srgbClr val="CCCCCC">
              <a:alpha val="75000"/>
            </a:srgbClr>
          </a:solidFill>
          <a:ln w="0">
            <a:noFill/>
          </a:ln>
        </p:spPr>
        <p:style>
          <a:lnRef idx="0">
            <a:scrgbClr r="0" g="0" b="0"/>
          </a:lnRef>
          <a:fillRef idx="0">
            <a:scrgbClr r="0" g="0" b="0"/>
          </a:fillRef>
          <a:effectRef idx="0">
            <a:scrgbClr r="0" g="0" b="0"/>
          </a:effectRef>
          <a:fontRef idx="minor"/>
        </p:style>
      </p:sp>
      <p:sp>
        <p:nvSpPr>
          <p:cNvPr id="129" name="Rechteck 128"/>
          <p:cNvSpPr/>
          <p:nvPr/>
        </p:nvSpPr>
        <p:spPr>
          <a:xfrm flipH="1" flipV="1">
            <a:off x="2194200" y="-2103120"/>
            <a:ext cx="457200" cy="2560320"/>
          </a:xfrm>
          <a:prstGeom prst="rect">
            <a:avLst/>
          </a:prstGeom>
          <a:blipFill rotWithShape="0">
            <a:blip r:embed="rId14"/>
            <a:srcRect/>
            <a:tile/>
          </a:blipFill>
          <a:ln w="0">
            <a:noFill/>
          </a:ln>
        </p:spPr>
        <p:style>
          <a:lnRef idx="0">
            <a:scrgbClr r="0" g="0" b="0"/>
          </a:lnRef>
          <a:fillRef idx="0">
            <a:scrgbClr r="0" g="0" b="0"/>
          </a:fillRef>
          <a:effectRef idx="0">
            <a:scrgbClr r="0" g="0" b="0"/>
          </a:effectRef>
          <a:fontRef idx="minor"/>
        </p:style>
      </p:sp>
      <p:sp>
        <p:nvSpPr>
          <p:cNvPr id="130" name="Ellipse 129"/>
          <p:cNvSpPr/>
          <p:nvPr/>
        </p:nvSpPr>
        <p:spPr>
          <a:xfrm>
            <a:off x="3474720" y="2560320"/>
            <a:ext cx="2743200" cy="274320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7" name="PlaceHolder 1"/>
          <p:cNvSpPr>
            <a:spLocks noGrp="1"/>
          </p:cNvSpPr>
          <p:nvPr>
            <p:ph type="title"/>
          </p:nvPr>
        </p:nvSpPr>
        <p:spPr>
          <a:xfrm>
            <a:off x="468360" y="468000"/>
            <a:ext cx="9071640" cy="946440"/>
          </a:xfrm>
          <a:prstGeom prst="rect">
            <a:avLst/>
          </a:prstGeom>
          <a:noFill/>
          <a:ln w="0">
            <a:noFill/>
          </a:ln>
        </p:spPr>
        <p:txBody>
          <a:bodyPr lIns="0" tIns="0" rIns="0" bIns="0" anchor="ctr">
            <a:noAutofit/>
          </a:bodyPr>
          <a:lstStyle/>
          <a:p>
            <a:pPr algn="ctr">
              <a:buNone/>
            </a:pPr>
            <a:r>
              <a:rPr lang="de-DE" sz="4400" b="0" strike="noStrike" spc="-1">
                <a:latin typeface="Arial"/>
              </a:rPr>
              <a:t>Format des Titeltextes durch Klicken bearbeiten</a:t>
            </a:r>
          </a:p>
        </p:txBody>
      </p:sp>
      <p:sp>
        <p:nvSpPr>
          <p:cNvPr id="168" name="PlaceHolder 2"/>
          <p:cNvSpPr>
            <a:spLocks noGrp="1"/>
          </p:cNvSpPr>
          <p:nvPr>
            <p:ph type="body"/>
          </p:nvPr>
        </p:nvSpPr>
        <p:spPr>
          <a:xfrm>
            <a:off x="468360" y="1800000"/>
            <a:ext cx="9071640" cy="32882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latin typeface="Arial"/>
              </a:rPr>
              <a:t>Format des Gliederungstextes durch Klicken bearbeiten</a:t>
            </a:r>
          </a:p>
          <a:p>
            <a:pPr marL="864000" lvl="1" indent="-324000">
              <a:spcBef>
                <a:spcPts val="1134"/>
              </a:spcBef>
              <a:buClr>
                <a:srgbClr val="000000"/>
              </a:buClr>
              <a:buSzPct val="75000"/>
              <a:buFont typeface="Symbol" charset="2"/>
              <a:buChar char=""/>
            </a:pPr>
            <a:r>
              <a:rPr lang="de-DE" sz="2800" b="0" strike="noStrike" spc="-1">
                <a:latin typeface="Arial"/>
              </a:rPr>
              <a:t>Zweite Gliederungsebene</a:t>
            </a:r>
          </a:p>
          <a:p>
            <a:pPr marL="1296000" lvl="2" indent="-288000">
              <a:spcBef>
                <a:spcPts val="850"/>
              </a:spcBef>
              <a:buClr>
                <a:srgbClr val="000000"/>
              </a:buClr>
              <a:buSzPct val="45000"/>
              <a:buFont typeface="Wingdings" charset="2"/>
              <a:buChar char=""/>
            </a:pPr>
            <a:r>
              <a:rPr lang="de-DE" sz="2400" b="0" strike="noStrike" spc="-1">
                <a:latin typeface="Arial"/>
              </a:rPr>
              <a:t>Dritte Gliederungsebene</a:t>
            </a:r>
          </a:p>
          <a:p>
            <a:pPr marL="1728000" lvl="3" indent="-216000">
              <a:spcBef>
                <a:spcPts val="567"/>
              </a:spcBef>
              <a:buClr>
                <a:srgbClr val="000000"/>
              </a:buClr>
              <a:buSzPct val="75000"/>
              <a:buFont typeface="Symbol" charset="2"/>
              <a:buChar char=""/>
            </a:pPr>
            <a:r>
              <a:rPr lang="de-DE" sz="2000" b="0" strike="noStrike" spc="-1">
                <a:latin typeface="Arial"/>
              </a:rPr>
              <a:t>Vierte Gliederungsebene</a:t>
            </a:r>
          </a:p>
          <a:p>
            <a:pPr marL="2160000" lvl="4" indent="-216000">
              <a:spcBef>
                <a:spcPts val="283"/>
              </a:spcBef>
              <a:buClr>
                <a:srgbClr val="000000"/>
              </a:buClr>
              <a:buSzPct val="45000"/>
              <a:buFont typeface="Wingdings" charset="2"/>
              <a:buChar char=""/>
            </a:pPr>
            <a:r>
              <a:rPr lang="de-DE" sz="2000" b="0" strike="noStrike" spc="-1">
                <a:latin typeface="Arial"/>
              </a:rPr>
              <a:t>Fünfte Gliederungsebene</a:t>
            </a:r>
          </a:p>
          <a:p>
            <a:pPr marL="2592000" lvl="5" indent="-216000">
              <a:spcBef>
                <a:spcPts val="283"/>
              </a:spcBef>
              <a:buClr>
                <a:srgbClr val="000000"/>
              </a:buClr>
              <a:buSzPct val="45000"/>
              <a:buFont typeface="Wingdings" charset="2"/>
              <a:buChar char=""/>
            </a:pPr>
            <a:r>
              <a:rPr lang="de-DE" sz="2000" b="0" strike="noStrike" spc="-1">
                <a:latin typeface="Arial"/>
              </a:rPr>
              <a:t>Sechste Gliederungsebene</a:t>
            </a:r>
          </a:p>
          <a:p>
            <a:pPr marL="3024000" lvl="6" indent="-216000">
              <a:spcBef>
                <a:spcPts val="283"/>
              </a:spcBef>
              <a:buClr>
                <a:srgbClr val="000000"/>
              </a:buClr>
              <a:buSzPct val="45000"/>
              <a:buFont typeface="Wingdings" charset="2"/>
              <a:buChar char=""/>
            </a:pPr>
            <a:r>
              <a:rPr lang="de-DE" sz="2000" b="0" strike="noStrike" spc="-1">
                <a:latin typeface="Arial"/>
              </a:rPr>
              <a:t>Siebte Gliederungsebene</a:t>
            </a:r>
          </a:p>
        </p:txBody>
      </p:sp>
      <p:sp>
        <p:nvSpPr>
          <p:cNvPr id="169" name="Ellipse 168"/>
          <p:cNvSpPr/>
          <p:nvPr/>
        </p:nvSpPr>
        <p:spPr>
          <a:xfrm>
            <a:off x="822960" y="2468880"/>
            <a:ext cx="1463040" cy="1463040"/>
          </a:xfrm>
          <a:prstGeom prst="ellipse">
            <a:avLst/>
          </a:prstGeom>
          <a:solidFill>
            <a:srgbClr val="EEEEEE"/>
          </a:solidFill>
          <a:ln w="0">
            <a:no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170" name="Ellipse 169"/>
          <p:cNvSpPr/>
          <p:nvPr/>
        </p:nvSpPr>
        <p:spPr>
          <a:xfrm>
            <a:off x="4480560" y="1554480"/>
            <a:ext cx="1463040" cy="1463040"/>
          </a:xfrm>
          <a:prstGeom prst="ellipse">
            <a:avLst/>
          </a:prstGeom>
          <a:solidFill>
            <a:srgbClr val="EEEEEE"/>
          </a:solidFill>
          <a:ln w="0">
            <a:no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171" name="Ellipse 170"/>
          <p:cNvSpPr/>
          <p:nvPr/>
        </p:nvSpPr>
        <p:spPr>
          <a:xfrm>
            <a:off x="6583680" y="3108960"/>
            <a:ext cx="1463040" cy="1463040"/>
          </a:xfrm>
          <a:prstGeom prst="ellipse">
            <a:avLst/>
          </a:prstGeom>
          <a:solidFill>
            <a:srgbClr val="EEEEEE"/>
          </a:solidFill>
          <a:ln w="0">
            <a:no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172" name="Freihandform: Form 171"/>
          <p:cNvSpPr/>
          <p:nvPr/>
        </p:nvSpPr>
        <p:spPr>
          <a:xfrm>
            <a:off x="1554480" y="4114800"/>
            <a:ext cx="914400" cy="657360"/>
          </a:xfrm>
          <a:custGeom>
            <a:avLst/>
            <a:gdLst/>
            <a:ahLst/>
            <a:cxnLst/>
            <a:rect l="0" t="0" r="r" b="b"/>
            <a:pathLst>
              <a:path w="2541" h="2287">
                <a:moveTo>
                  <a:pt x="0" y="0"/>
                </a:moveTo>
                <a:cubicBezTo>
                  <a:pt x="508" y="2286"/>
                  <a:pt x="2540" y="1778"/>
                  <a:pt x="2540" y="1778"/>
                </a:cubicBezTo>
              </a:path>
            </a:pathLst>
          </a:custGeom>
          <a:ln w="36720">
            <a:solidFill>
              <a:srgbClr val="666666"/>
            </a:solidFill>
            <a:custDash>
              <a:ds d="600000" sp="300000"/>
            </a:custDash>
            <a:round/>
          </a:ln>
        </p:spPr>
      </p:sp>
      <p:sp>
        <p:nvSpPr>
          <p:cNvPr id="173" name="Freihandform: Form 172"/>
          <p:cNvSpPr/>
          <p:nvPr/>
        </p:nvSpPr>
        <p:spPr>
          <a:xfrm>
            <a:off x="3657600" y="1188720"/>
            <a:ext cx="822960" cy="640080"/>
          </a:xfrm>
          <a:custGeom>
            <a:avLst/>
            <a:gdLst/>
            <a:ahLst/>
            <a:cxnLst/>
            <a:rect l="0" t="0" r="r" b="b"/>
            <a:pathLst>
              <a:path w="2287" h="1779">
                <a:moveTo>
                  <a:pt x="2286" y="1778"/>
                </a:moveTo>
                <a:cubicBezTo>
                  <a:pt x="1016" y="1778"/>
                  <a:pt x="2033" y="0"/>
                  <a:pt x="0" y="0"/>
                </a:cubicBezTo>
              </a:path>
            </a:pathLst>
          </a:custGeom>
          <a:ln w="36720">
            <a:solidFill>
              <a:srgbClr val="666666"/>
            </a:solidFill>
            <a:custDash>
              <a:ds d="600000" sp="300000"/>
            </a:custDash>
            <a:round/>
          </a:ln>
        </p:spPr>
      </p:sp>
      <p:sp>
        <p:nvSpPr>
          <p:cNvPr id="174" name="Freihandform: Form 173"/>
          <p:cNvSpPr/>
          <p:nvPr/>
        </p:nvSpPr>
        <p:spPr>
          <a:xfrm>
            <a:off x="7955280" y="2011680"/>
            <a:ext cx="1464120" cy="1188720"/>
          </a:xfrm>
          <a:custGeom>
            <a:avLst/>
            <a:gdLst/>
            <a:ahLst/>
            <a:cxnLst/>
            <a:rect l="0" t="0" r="r" b="b"/>
            <a:pathLst>
              <a:path w="4827" h="3303">
                <a:moveTo>
                  <a:pt x="3302" y="0"/>
                </a:moveTo>
                <a:cubicBezTo>
                  <a:pt x="4826" y="1016"/>
                  <a:pt x="3810" y="2286"/>
                  <a:pt x="2540" y="2286"/>
                </a:cubicBezTo>
                <a:cubicBezTo>
                  <a:pt x="1269" y="2286"/>
                  <a:pt x="253" y="2540"/>
                  <a:pt x="0" y="3302"/>
                </a:cubicBezTo>
              </a:path>
            </a:pathLst>
          </a:custGeom>
          <a:ln w="36720">
            <a:solidFill>
              <a:srgbClr val="666666"/>
            </a:solidFill>
            <a:custDash>
              <a:ds d="600000" sp="300000"/>
            </a:custDash>
            <a:round/>
          </a:ln>
        </p:spPr>
      </p:sp>
      <p:sp>
        <p:nvSpPr>
          <p:cNvPr id="175" name="Ellipse 174"/>
          <p:cNvSpPr/>
          <p:nvPr/>
        </p:nvSpPr>
        <p:spPr>
          <a:xfrm>
            <a:off x="2468880" y="822960"/>
            <a:ext cx="1410480" cy="137160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176" name="Ellipse 175"/>
          <p:cNvSpPr/>
          <p:nvPr/>
        </p:nvSpPr>
        <p:spPr>
          <a:xfrm>
            <a:off x="3931920" y="4663440"/>
            <a:ext cx="1684800" cy="164592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177" name="Ellipse 176"/>
          <p:cNvSpPr/>
          <p:nvPr/>
        </p:nvSpPr>
        <p:spPr>
          <a:xfrm>
            <a:off x="8412480" y="1280160"/>
            <a:ext cx="1097280" cy="100584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4" name="PlaceHolder 1"/>
          <p:cNvSpPr>
            <a:spLocks noGrp="1"/>
          </p:cNvSpPr>
          <p:nvPr>
            <p:ph type="title"/>
          </p:nvPr>
        </p:nvSpPr>
        <p:spPr>
          <a:xfrm>
            <a:off x="468360" y="468000"/>
            <a:ext cx="9071640" cy="946440"/>
          </a:xfrm>
          <a:prstGeom prst="rect">
            <a:avLst/>
          </a:prstGeom>
          <a:noFill/>
          <a:ln w="0">
            <a:noFill/>
          </a:ln>
        </p:spPr>
        <p:txBody>
          <a:bodyPr lIns="0" tIns="0" rIns="0" bIns="0" anchor="ctr">
            <a:noAutofit/>
          </a:bodyPr>
          <a:lstStyle/>
          <a:p>
            <a:pPr algn="ctr">
              <a:buNone/>
            </a:pPr>
            <a:r>
              <a:rPr lang="de-DE" sz="4400" b="0" strike="noStrike" spc="-1">
                <a:latin typeface="Arial"/>
              </a:rPr>
              <a:t>Format des Titeltextes durch Klicken bearbeiten</a:t>
            </a:r>
          </a:p>
        </p:txBody>
      </p:sp>
      <p:sp>
        <p:nvSpPr>
          <p:cNvPr id="215" name="PlaceHolder 2"/>
          <p:cNvSpPr>
            <a:spLocks noGrp="1"/>
          </p:cNvSpPr>
          <p:nvPr>
            <p:ph type="body"/>
          </p:nvPr>
        </p:nvSpPr>
        <p:spPr>
          <a:xfrm>
            <a:off x="468360" y="1800000"/>
            <a:ext cx="9071640" cy="32882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latin typeface="Arial"/>
              </a:rPr>
              <a:t>Format des Gliederungstextes durch Klicken bearbeiten</a:t>
            </a:r>
          </a:p>
          <a:p>
            <a:pPr marL="864000" lvl="1" indent="-324000">
              <a:spcBef>
                <a:spcPts val="1134"/>
              </a:spcBef>
              <a:buClr>
                <a:srgbClr val="000000"/>
              </a:buClr>
              <a:buSzPct val="75000"/>
              <a:buFont typeface="Symbol" charset="2"/>
              <a:buChar char=""/>
            </a:pPr>
            <a:r>
              <a:rPr lang="de-DE" sz="2800" b="0" strike="noStrike" spc="-1">
                <a:latin typeface="Arial"/>
              </a:rPr>
              <a:t>Zweite Gliederungsebene</a:t>
            </a:r>
          </a:p>
          <a:p>
            <a:pPr marL="1296000" lvl="2" indent="-288000">
              <a:spcBef>
                <a:spcPts val="850"/>
              </a:spcBef>
              <a:buClr>
                <a:srgbClr val="000000"/>
              </a:buClr>
              <a:buSzPct val="45000"/>
              <a:buFont typeface="Wingdings" charset="2"/>
              <a:buChar char=""/>
            </a:pPr>
            <a:r>
              <a:rPr lang="de-DE" sz="2400" b="0" strike="noStrike" spc="-1">
                <a:latin typeface="Arial"/>
              </a:rPr>
              <a:t>Dritte Gliederungsebene</a:t>
            </a:r>
          </a:p>
          <a:p>
            <a:pPr marL="1728000" lvl="3" indent="-216000">
              <a:spcBef>
                <a:spcPts val="567"/>
              </a:spcBef>
              <a:buClr>
                <a:srgbClr val="000000"/>
              </a:buClr>
              <a:buSzPct val="75000"/>
              <a:buFont typeface="Symbol" charset="2"/>
              <a:buChar char=""/>
            </a:pPr>
            <a:r>
              <a:rPr lang="de-DE" sz="2000" b="0" strike="noStrike" spc="-1">
                <a:latin typeface="Arial"/>
              </a:rPr>
              <a:t>Vierte Gliederungsebene</a:t>
            </a:r>
          </a:p>
          <a:p>
            <a:pPr marL="2160000" lvl="4" indent="-216000">
              <a:spcBef>
                <a:spcPts val="283"/>
              </a:spcBef>
              <a:buClr>
                <a:srgbClr val="000000"/>
              </a:buClr>
              <a:buSzPct val="45000"/>
              <a:buFont typeface="Wingdings" charset="2"/>
              <a:buChar char=""/>
            </a:pPr>
            <a:r>
              <a:rPr lang="de-DE" sz="2000" b="0" strike="noStrike" spc="-1">
                <a:latin typeface="Arial"/>
              </a:rPr>
              <a:t>Fünfte Gliederungsebene</a:t>
            </a:r>
          </a:p>
          <a:p>
            <a:pPr marL="2592000" lvl="5" indent="-216000">
              <a:spcBef>
                <a:spcPts val="283"/>
              </a:spcBef>
              <a:buClr>
                <a:srgbClr val="000000"/>
              </a:buClr>
              <a:buSzPct val="45000"/>
              <a:buFont typeface="Wingdings" charset="2"/>
              <a:buChar char=""/>
            </a:pPr>
            <a:r>
              <a:rPr lang="de-DE" sz="2000" b="0" strike="noStrike" spc="-1">
                <a:latin typeface="Arial"/>
              </a:rPr>
              <a:t>Sechste Gliederungsebene</a:t>
            </a:r>
          </a:p>
          <a:p>
            <a:pPr marL="3024000" lvl="6" indent="-216000">
              <a:spcBef>
                <a:spcPts val="283"/>
              </a:spcBef>
              <a:buClr>
                <a:srgbClr val="000000"/>
              </a:buClr>
              <a:buSzPct val="45000"/>
              <a:buFont typeface="Wingdings" charset="2"/>
              <a:buChar char=""/>
            </a:pPr>
            <a:r>
              <a:rPr lang="de-DE" sz="2000" b="0" strike="noStrike" spc="-1">
                <a:latin typeface="Arial"/>
              </a:rPr>
              <a:t>Siebte Gliederungsebene</a:t>
            </a:r>
          </a:p>
        </p:txBody>
      </p:sp>
      <p:sp>
        <p:nvSpPr>
          <p:cNvPr id="216" name="Ellipse 215"/>
          <p:cNvSpPr/>
          <p:nvPr/>
        </p:nvSpPr>
        <p:spPr>
          <a:xfrm>
            <a:off x="2103480" y="3658320"/>
            <a:ext cx="1645920" cy="164592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217" name="Ellipse 216"/>
          <p:cNvSpPr/>
          <p:nvPr/>
        </p:nvSpPr>
        <p:spPr>
          <a:xfrm>
            <a:off x="823320" y="-273240"/>
            <a:ext cx="2194560" cy="219456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218" name="Ellipse 217"/>
          <p:cNvSpPr/>
          <p:nvPr/>
        </p:nvSpPr>
        <p:spPr>
          <a:xfrm>
            <a:off x="7955640" y="3109680"/>
            <a:ext cx="2194560" cy="219456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219" name="Ellipse 218"/>
          <p:cNvSpPr/>
          <p:nvPr/>
        </p:nvSpPr>
        <p:spPr>
          <a:xfrm>
            <a:off x="9601560" y="915120"/>
            <a:ext cx="1645920" cy="164592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grpSp>
        <p:nvGrpSpPr>
          <p:cNvPr id="220" name="Gruppieren 219"/>
          <p:cNvGrpSpPr/>
          <p:nvPr/>
        </p:nvGrpSpPr>
        <p:grpSpPr>
          <a:xfrm>
            <a:off x="3918240" y="776520"/>
            <a:ext cx="2433600" cy="4339080"/>
            <a:chOff x="3918240" y="776520"/>
            <a:chExt cx="2433600" cy="4339080"/>
          </a:xfrm>
        </p:grpSpPr>
        <p:sp>
          <p:nvSpPr>
            <p:cNvPr id="221" name="Freihandform: Form 220"/>
            <p:cNvSpPr/>
            <p:nvPr/>
          </p:nvSpPr>
          <p:spPr>
            <a:xfrm rot="5330400">
              <a:off x="4853880" y="3378960"/>
              <a:ext cx="1371600" cy="1463040"/>
            </a:xfrm>
            <a:custGeom>
              <a:avLst/>
              <a:gdLst/>
              <a:ahLst/>
              <a:cxnLst/>
              <a:rect l="0" t="0" r="r" b="b"/>
              <a:pathLst>
                <a:path w="3807" h="4070">
                  <a:moveTo>
                    <a:pt x="1884" y="4067"/>
                  </a:moveTo>
                  <a:lnTo>
                    <a:pt x="0" y="4069"/>
                  </a:lnTo>
                  <a:lnTo>
                    <a:pt x="1922" y="2"/>
                  </a:lnTo>
                  <a:lnTo>
                    <a:pt x="3806" y="0"/>
                  </a:lnTo>
                  <a:lnTo>
                    <a:pt x="1884" y="4067"/>
                  </a:lnTo>
                </a:path>
              </a:pathLst>
            </a:custGeom>
            <a:solidFill>
              <a:srgbClr val="DEE2E6"/>
            </a:solidFill>
            <a:ln w="0">
              <a:noFill/>
            </a:ln>
          </p:spPr>
          <p:style>
            <a:lnRef idx="0">
              <a:scrgbClr r="0" g="0" b="0"/>
            </a:lnRef>
            <a:fillRef idx="0">
              <a:scrgbClr r="0" g="0" b="0"/>
            </a:fillRef>
            <a:effectRef idx="0">
              <a:scrgbClr r="0" g="0" b="0"/>
            </a:effectRef>
            <a:fontRef idx="minor"/>
          </p:style>
        </p:sp>
        <p:sp>
          <p:nvSpPr>
            <p:cNvPr id="222" name="Freihandform: Form 221"/>
            <p:cNvSpPr/>
            <p:nvPr/>
          </p:nvSpPr>
          <p:spPr>
            <a:xfrm rot="5330400">
              <a:off x="4023360" y="2340720"/>
              <a:ext cx="1371600" cy="1463040"/>
            </a:xfrm>
            <a:custGeom>
              <a:avLst/>
              <a:gdLst/>
              <a:ahLst/>
              <a:cxnLst/>
              <a:rect l="0" t="0" r="r" b="b"/>
              <a:pathLst>
                <a:path w="3807" h="4070">
                  <a:moveTo>
                    <a:pt x="1885" y="4067"/>
                  </a:moveTo>
                  <a:lnTo>
                    <a:pt x="0" y="4069"/>
                  </a:lnTo>
                  <a:lnTo>
                    <a:pt x="1923" y="2"/>
                  </a:lnTo>
                  <a:lnTo>
                    <a:pt x="3806" y="0"/>
                  </a:lnTo>
                  <a:lnTo>
                    <a:pt x="1885" y="4067"/>
                  </a:lnTo>
                </a:path>
              </a:pathLst>
            </a:custGeom>
            <a:solidFill>
              <a:srgbClr val="CED4DA"/>
            </a:solidFill>
            <a:ln w="0">
              <a:noFill/>
            </a:ln>
          </p:spPr>
          <p:style>
            <a:lnRef idx="0">
              <a:scrgbClr r="0" g="0" b="0"/>
            </a:lnRef>
            <a:fillRef idx="0">
              <a:scrgbClr r="0" g="0" b="0"/>
            </a:fillRef>
            <a:effectRef idx="0">
              <a:scrgbClr r="0" g="0" b="0"/>
            </a:effectRef>
            <a:fontRef idx="minor"/>
          </p:style>
        </p:sp>
        <p:sp>
          <p:nvSpPr>
            <p:cNvPr id="223" name="Freihandform: Form 222"/>
            <p:cNvSpPr/>
            <p:nvPr/>
          </p:nvSpPr>
          <p:spPr>
            <a:xfrm rot="5330400">
              <a:off x="4920480" y="2076480"/>
              <a:ext cx="1371600" cy="1463040"/>
            </a:xfrm>
            <a:custGeom>
              <a:avLst/>
              <a:gdLst/>
              <a:ahLst/>
              <a:cxnLst/>
              <a:rect l="0" t="0" r="r" b="b"/>
              <a:pathLst>
                <a:path w="3807" h="4069">
                  <a:moveTo>
                    <a:pt x="1885" y="4067"/>
                  </a:moveTo>
                  <a:lnTo>
                    <a:pt x="0" y="4068"/>
                  </a:lnTo>
                  <a:lnTo>
                    <a:pt x="1923" y="2"/>
                  </a:lnTo>
                  <a:lnTo>
                    <a:pt x="3806" y="0"/>
                  </a:lnTo>
                  <a:lnTo>
                    <a:pt x="1885" y="4067"/>
                  </a:lnTo>
                </a:path>
              </a:pathLst>
            </a:custGeom>
            <a:solidFill>
              <a:srgbClr val="ADB5BD"/>
            </a:solidFill>
            <a:ln w="0">
              <a:noFill/>
            </a:ln>
          </p:spPr>
          <p:style>
            <a:lnRef idx="0">
              <a:scrgbClr r="0" g="0" b="0"/>
            </a:lnRef>
            <a:fillRef idx="0">
              <a:scrgbClr r="0" g="0" b="0"/>
            </a:fillRef>
            <a:effectRef idx="0">
              <a:scrgbClr r="0" g="0" b="0"/>
            </a:effectRef>
            <a:fontRef idx="minor"/>
          </p:style>
        </p:sp>
        <p:sp>
          <p:nvSpPr>
            <p:cNvPr id="224" name="Freihandform: Form 223"/>
            <p:cNvSpPr/>
            <p:nvPr/>
          </p:nvSpPr>
          <p:spPr>
            <a:xfrm rot="5330400">
              <a:off x="3977280" y="982800"/>
              <a:ext cx="1371600" cy="1463040"/>
            </a:xfrm>
            <a:custGeom>
              <a:avLst/>
              <a:gdLst/>
              <a:ahLst/>
              <a:cxnLst/>
              <a:rect l="0" t="0" r="r" b="b"/>
              <a:pathLst>
                <a:path w="3807" h="4070">
                  <a:moveTo>
                    <a:pt x="1885" y="4067"/>
                  </a:moveTo>
                  <a:lnTo>
                    <a:pt x="0" y="4069"/>
                  </a:lnTo>
                  <a:lnTo>
                    <a:pt x="1923" y="2"/>
                  </a:lnTo>
                  <a:lnTo>
                    <a:pt x="3806" y="0"/>
                  </a:lnTo>
                  <a:lnTo>
                    <a:pt x="1885" y="4067"/>
                  </a:lnTo>
                </a:path>
              </a:pathLst>
            </a:custGeom>
            <a:solidFill>
              <a:srgbClr val="6C757D"/>
            </a:solidFill>
            <a:ln w="0">
              <a:noFill/>
            </a:ln>
          </p:spPr>
          <p:style>
            <a:lnRef idx="0">
              <a:scrgbClr r="0" g="0" b="0"/>
            </a:lnRef>
            <a:fillRef idx="0">
              <a:scrgbClr r="0" g="0" b="0"/>
            </a:fillRef>
            <a:effectRef idx="0">
              <a:scrgbClr r="0" g="0" b="0"/>
            </a:effectRef>
            <a:fontRef idx="minor"/>
          </p:style>
        </p:sp>
        <p:sp>
          <p:nvSpPr>
            <p:cNvPr id="225" name="Freihandform: Form 224"/>
            <p:cNvSpPr/>
            <p:nvPr/>
          </p:nvSpPr>
          <p:spPr>
            <a:xfrm rot="5330400">
              <a:off x="4911480" y="744840"/>
              <a:ext cx="1371600" cy="1463040"/>
            </a:xfrm>
            <a:custGeom>
              <a:avLst/>
              <a:gdLst/>
              <a:ahLst/>
              <a:cxnLst/>
              <a:rect l="0" t="0" r="r" b="b"/>
              <a:pathLst>
                <a:path w="3807" h="4069">
                  <a:moveTo>
                    <a:pt x="1885" y="4067"/>
                  </a:moveTo>
                  <a:lnTo>
                    <a:pt x="0" y="4068"/>
                  </a:lnTo>
                  <a:lnTo>
                    <a:pt x="1923" y="2"/>
                  </a:lnTo>
                  <a:lnTo>
                    <a:pt x="3806" y="0"/>
                  </a:lnTo>
                  <a:lnTo>
                    <a:pt x="1885" y="4067"/>
                  </a:lnTo>
                </a:path>
              </a:pathLst>
            </a:custGeom>
            <a:solidFill>
              <a:srgbClr val="343A40"/>
            </a:solidFill>
            <a:ln w="0">
              <a:noFill/>
            </a:ln>
          </p:spPr>
          <p:style>
            <a:lnRef idx="0">
              <a:scrgbClr r="0" g="0" b="0"/>
            </a:lnRef>
            <a:fillRef idx="0">
              <a:scrgbClr r="0" g="0" b="0"/>
            </a:fillRef>
            <a:effectRef idx="0">
              <a:scrgbClr r="0" g="0" b="0"/>
            </a:effectRef>
            <a:fontRef idx="minor"/>
          </p:style>
        </p:sp>
        <p:sp>
          <p:nvSpPr>
            <p:cNvPr id="226" name="Freihandform: Form 225"/>
            <p:cNvSpPr/>
            <p:nvPr/>
          </p:nvSpPr>
          <p:spPr>
            <a:xfrm rot="5330400">
              <a:off x="4032000" y="3683160"/>
              <a:ext cx="1371600" cy="1463040"/>
            </a:xfrm>
            <a:custGeom>
              <a:avLst/>
              <a:gdLst/>
              <a:ahLst/>
              <a:cxnLst/>
              <a:rect l="0" t="0" r="r" b="b"/>
              <a:pathLst>
                <a:path w="3807" h="4070">
                  <a:moveTo>
                    <a:pt x="1884" y="4067"/>
                  </a:moveTo>
                  <a:lnTo>
                    <a:pt x="0" y="4069"/>
                  </a:lnTo>
                  <a:lnTo>
                    <a:pt x="1922" y="2"/>
                  </a:lnTo>
                  <a:lnTo>
                    <a:pt x="3806" y="0"/>
                  </a:lnTo>
                  <a:lnTo>
                    <a:pt x="1884" y="4067"/>
                  </a:lnTo>
                </a:path>
              </a:pathLst>
            </a:custGeom>
            <a:solidFill>
              <a:srgbClr val="E9ECEF"/>
            </a:solidFill>
            <a:ln w="0">
              <a:noFill/>
            </a:ln>
          </p:spPr>
          <p:style>
            <a:lnRef idx="0">
              <a:scrgbClr r="0" g="0" b="0"/>
            </a:lnRef>
            <a:fillRef idx="0">
              <a:scrgbClr r="0" g="0" b="0"/>
            </a:fillRef>
            <a:effectRef idx="0">
              <a:scrgbClr r="0" g="0" b="0"/>
            </a:effectRef>
            <a:fontRef idx="minor"/>
          </p:style>
        </p:sp>
      </p:gr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3"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r>
              <a:rPr lang="de-DE" sz="4400" b="0" strike="noStrike" spc="-1">
                <a:latin typeface="Arial"/>
              </a:rPr>
              <a:t>Format des Titeltextes durch Klicken bearbeiten</a:t>
            </a:r>
          </a:p>
        </p:txBody>
      </p:sp>
      <p:sp>
        <p:nvSpPr>
          <p:cNvPr id="264" name="PlaceHolder 2"/>
          <p:cNvSpPr>
            <a:spLocks noGrp="1"/>
          </p:cNvSpPr>
          <p:nvPr>
            <p:ph type="body"/>
          </p:nvPr>
        </p:nvSpPr>
        <p:spPr>
          <a:xfrm>
            <a:off x="468000" y="1800000"/>
            <a:ext cx="9071640" cy="32882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latin typeface="Arial"/>
              </a:rPr>
              <a:t>Format des Gliederungstextes durch Klicken bearbeiten</a:t>
            </a:r>
          </a:p>
          <a:p>
            <a:pPr marL="864000" lvl="1" indent="-324000">
              <a:spcBef>
                <a:spcPts val="1134"/>
              </a:spcBef>
              <a:buClr>
                <a:srgbClr val="000000"/>
              </a:buClr>
              <a:buSzPct val="75000"/>
              <a:buFont typeface="Symbol" charset="2"/>
              <a:buChar char=""/>
            </a:pPr>
            <a:r>
              <a:rPr lang="de-DE" sz="2800" b="0" strike="noStrike" spc="-1">
                <a:latin typeface="Arial"/>
              </a:rPr>
              <a:t>Zweite Gliederungsebene</a:t>
            </a:r>
          </a:p>
          <a:p>
            <a:pPr marL="1296000" lvl="2" indent="-288000">
              <a:spcBef>
                <a:spcPts val="850"/>
              </a:spcBef>
              <a:buClr>
                <a:srgbClr val="000000"/>
              </a:buClr>
              <a:buSzPct val="45000"/>
              <a:buFont typeface="Wingdings" charset="2"/>
              <a:buChar char=""/>
            </a:pPr>
            <a:r>
              <a:rPr lang="de-DE" sz="2400" b="0" strike="noStrike" spc="-1">
                <a:latin typeface="Arial"/>
              </a:rPr>
              <a:t>Dritte Gliederungsebene</a:t>
            </a:r>
          </a:p>
          <a:p>
            <a:pPr marL="1728000" lvl="3" indent="-216000">
              <a:spcBef>
                <a:spcPts val="567"/>
              </a:spcBef>
              <a:buClr>
                <a:srgbClr val="000000"/>
              </a:buClr>
              <a:buSzPct val="75000"/>
              <a:buFont typeface="Symbol" charset="2"/>
              <a:buChar char=""/>
            </a:pPr>
            <a:r>
              <a:rPr lang="de-DE" sz="2000" b="0" strike="noStrike" spc="-1">
                <a:latin typeface="Arial"/>
              </a:rPr>
              <a:t>Vierte Gliederungsebene</a:t>
            </a:r>
          </a:p>
          <a:p>
            <a:pPr marL="2160000" lvl="4" indent="-216000">
              <a:spcBef>
                <a:spcPts val="283"/>
              </a:spcBef>
              <a:buClr>
                <a:srgbClr val="000000"/>
              </a:buClr>
              <a:buSzPct val="45000"/>
              <a:buFont typeface="Wingdings" charset="2"/>
              <a:buChar char=""/>
            </a:pPr>
            <a:r>
              <a:rPr lang="de-DE" sz="2000" b="0" strike="noStrike" spc="-1">
                <a:latin typeface="Arial"/>
              </a:rPr>
              <a:t>Fünfte Gliederungsebene</a:t>
            </a:r>
          </a:p>
          <a:p>
            <a:pPr marL="2592000" lvl="5" indent="-216000">
              <a:spcBef>
                <a:spcPts val="283"/>
              </a:spcBef>
              <a:buClr>
                <a:srgbClr val="000000"/>
              </a:buClr>
              <a:buSzPct val="45000"/>
              <a:buFont typeface="Wingdings" charset="2"/>
              <a:buChar char=""/>
            </a:pPr>
            <a:r>
              <a:rPr lang="de-DE" sz="2000" b="0" strike="noStrike" spc="-1">
                <a:latin typeface="Arial"/>
              </a:rPr>
              <a:t>Sechste Gliederungsebene</a:t>
            </a:r>
          </a:p>
          <a:p>
            <a:pPr marL="3024000" lvl="6" indent="-216000">
              <a:spcBef>
                <a:spcPts val="283"/>
              </a:spcBef>
              <a:buClr>
                <a:srgbClr val="000000"/>
              </a:buClr>
              <a:buSzPct val="45000"/>
              <a:buFont typeface="Wingdings" charset="2"/>
              <a:buChar char=""/>
            </a:pPr>
            <a:r>
              <a:rPr lang="de-DE" sz="2000" b="0" strike="noStrike" spc="-1">
                <a:latin typeface="Arial"/>
              </a:rPr>
              <a:t>Siebte Gliederungsebene</a:t>
            </a:r>
          </a:p>
        </p:txBody>
      </p:sp>
      <p:sp>
        <p:nvSpPr>
          <p:cNvPr id="265" name="Rechteck 264"/>
          <p:cNvSpPr/>
          <p:nvPr/>
        </p:nvSpPr>
        <p:spPr>
          <a:xfrm>
            <a:off x="6411960" y="1300320"/>
            <a:ext cx="861840" cy="182880"/>
          </a:xfrm>
          <a:prstGeom prst="rect">
            <a:avLst/>
          </a:prstGeom>
          <a:pattFill prst="wdUpDiag">
            <a:fgClr>
              <a:srgbClr val="000000"/>
            </a:fgClr>
            <a:bgClr>
              <a:srgbClr val="FFFFFF">
                <a:alpha val="0"/>
              </a:srgbClr>
            </a:bgClr>
          </a:pattFill>
          <a:ln w="0">
            <a:noFill/>
          </a:ln>
        </p:spPr>
        <p:style>
          <a:lnRef idx="0">
            <a:scrgbClr r="0" g="0" b="0"/>
          </a:lnRef>
          <a:fillRef idx="0">
            <a:scrgbClr r="0" g="0" b="0"/>
          </a:fillRef>
          <a:effectRef idx="0">
            <a:scrgbClr r="0" g="0" b="0"/>
          </a:effectRef>
          <a:fontRef idx="minor"/>
        </p:style>
      </p:sp>
      <p:sp>
        <p:nvSpPr>
          <p:cNvPr id="266" name="Rechteck 265"/>
          <p:cNvSpPr/>
          <p:nvPr/>
        </p:nvSpPr>
        <p:spPr>
          <a:xfrm>
            <a:off x="5813280" y="3854880"/>
            <a:ext cx="861840" cy="182880"/>
          </a:xfrm>
          <a:prstGeom prst="rect">
            <a:avLst/>
          </a:prstGeom>
          <a:pattFill prst="wdUpDiag">
            <a:fgClr>
              <a:srgbClr val="000000"/>
            </a:fgClr>
            <a:bgClr>
              <a:srgbClr val="FFFFFF">
                <a:alpha val="0"/>
              </a:srgbClr>
            </a:bgClr>
          </a:pattFill>
          <a:ln w="0">
            <a:noFill/>
          </a:ln>
        </p:spPr>
        <p:style>
          <a:lnRef idx="0">
            <a:scrgbClr r="0" g="0" b="0"/>
          </a:lnRef>
          <a:fillRef idx="0">
            <a:scrgbClr r="0" g="0" b="0"/>
          </a:fillRef>
          <a:effectRef idx="0">
            <a:scrgbClr r="0" g="0" b="0"/>
          </a:effectRef>
          <a:fontRef idx="minor"/>
        </p:style>
      </p:sp>
      <p:sp>
        <p:nvSpPr>
          <p:cNvPr id="267" name="Ellipse 266"/>
          <p:cNvSpPr/>
          <p:nvPr/>
        </p:nvSpPr>
        <p:spPr>
          <a:xfrm>
            <a:off x="7589520" y="2560320"/>
            <a:ext cx="2194560" cy="219456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268" name="Ellipse 267"/>
          <p:cNvSpPr/>
          <p:nvPr/>
        </p:nvSpPr>
        <p:spPr>
          <a:xfrm>
            <a:off x="3200400" y="731520"/>
            <a:ext cx="1684800" cy="164592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269" name="Ellipse 268"/>
          <p:cNvSpPr/>
          <p:nvPr/>
        </p:nvSpPr>
        <p:spPr>
          <a:xfrm>
            <a:off x="1424160" y="3489120"/>
            <a:ext cx="1684800" cy="164592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270" name="Freihandform: Form 269"/>
          <p:cNvSpPr/>
          <p:nvPr/>
        </p:nvSpPr>
        <p:spPr>
          <a:xfrm>
            <a:off x="700920" y="1900080"/>
            <a:ext cx="1402200" cy="1848960"/>
          </a:xfrm>
          <a:custGeom>
            <a:avLst/>
            <a:gdLst/>
            <a:ahLst/>
            <a:cxnLst/>
            <a:rect l="0" t="0" r="r" b="b"/>
            <a:pathLst>
              <a:path w="4827" h="5589">
                <a:moveTo>
                  <a:pt x="1270" y="0"/>
                </a:moveTo>
                <a:cubicBezTo>
                  <a:pt x="0" y="2540"/>
                  <a:pt x="2540" y="5588"/>
                  <a:pt x="4826" y="5080"/>
                </a:cubicBezTo>
              </a:path>
            </a:pathLst>
          </a:custGeom>
          <a:ln w="36720">
            <a:solidFill>
              <a:srgbClr val="666666"/>
            </a:solidFill>
            <a:custDash>
              <a:ds d="600000" sp="300000"/>
            </a:custDash>
            <a:round/>
            <a:headEnd type="triangle" w="med" len="med"/>
            <a:tailEnd type="triangle" w="med" len="med"/>
          </a:ln>
        </p:spPr>
      </p:sp>
      <p:sp>
        <p:nvSpPr>
          <p:cNvPr id="271" name="Freihandform: Form 270"/>
          <p:cNvSpPr/>
          <p:nvPr/>
        </p:nvSpPr>
        <p:spPr>
          <a:xfrm>
            <a:off x="3931920" y="2011680"/>
            <a:ext cx="975960" cy="1371600"/>
          </a:xfrm>
          <a:custGeom>
            <a:avLst/>
            <a:gdLst/>
            <a:ahLst/>
            <a:cxnLst/>
            <a:rect l="0" t="0" r="r" b="b"/>
            <a:pathLst>
              <a:path w="3302" h="3811">
                <a:moveTo>
                  <a:pt x="0" y="3810"/>
                </a:moveTo>
                <a:cubicBezTo>
                  <a:pt x="762" y="3048"/>
                  <a:pt x="1271" y="3556"/>
                  <a:pt x="1270" y="2795"/>
                </a:cubicBezTo>
                <a:cubicBezTo>
                  <a:pt x="1270" y="2032"/>
                  <a:pt x="3301" y="2286"/>
                  <a:pt x="2540" y="3048"/>
                </a:cubicBezTo>
                <a:cubicBezTo>
                  <a:pt x="1778" y="3810"/>
                  <a:pt x="1524" y="508"/>
                  <a:pt x="2540" y="0"/>
                </a:cubicBezTo>
              </a:path>
            </a:pathLst>
          </a:custGeom>
          <a:ln w="36720">
            <a:solidFill>
              <a:srgbClr val="666666"/>
            </a:solidFill>
            <a:custDash>
              <a:ds d="600000" sp="300000"/>
            </a:custDash>
            <a:round/>
            <a:headEnd type="triangle" w="med" len="med"/>
            <a:tailEnd type="triangle" w="med" len="med"/>
          </a:ln>
        </p:spPr>
      </p:sp>
      <p:sp>
        <p:nvSpPr>
          <p:cNvPr id="272" name="Freihandform: Form 271"/>
          <p:cNvSpPr/>
          <p:nvPr/>
        </p:nvSpPr>
        <p:spPr>
          <a:xfrm>
            <a:off x="7724880" y="2103120"/>
            <a:ext cx="779040" cy="1463040"/>
          </a:xfrm>
          <a:custGeom>
            <a:avLst/>
            <a:gdLst/>
            <a:ahLst/>
            <a:cxnLst/>
            <a:rect l="0" t="0" r="r" b="b"/>
            <a:pathLst>
              <a:path w="2795" h="4065">
                <a:moveTo>
                  <a:pt x="762" y="4064"/>
                </a:moveTo>
                <a:cubicBezTo>
                  <a:pt x="0" y="3301"/>
                  <a:pt x="2794" y="3555"/>
                  <a:pt x="2794" y="2794"/>
                </a:cubicBezTo>
                <a:cubicBezTo>
                  <a:pt x="2794" y="2032"/>
                  <a:pt x="0" y="1778"/>
                  <a:pt x="762" y="2540"/>
                </a:cubicBezTo>
                <a:cubicBezTo>
                  <a:pt x="1524" y="3302"/>
                  <a:pt x="2540" y="508"/>
                  <a:pt x="1524" y="0"/>
                </a:cubicBezTo>
              </a:path>
            </a:pathLst>
          </a:custGeom>
          <a:ln w="36720">
            <a:solidFill>
              <a:srgbClr val="666666"/>
            </a:solidFill>
            <a:custDash>
              <a:ds d="600000" sp="300000"/>
            </a:custDash>
            <a:round/>
            <a:headEnd type="triangle" w="med" len="med"/>
            <a:tailEnd type="triangle" w="med" len="med"/>
          </a:ln>
        </p:spPr>
      </p:sp>
      <p:sp>
        <p:nvSpPr>
          <p:cNvPr id="273" name="Rechteck 272"/>
          <p:cNvSpPr/>
          <p:nvPr/>
        </p:nvSpPr>
        <p:spPr>
          <a:xfrm>
            <a:off x="1424160" y="4754880"/>
            <a:ext cx="861840" cy="182880"/>
          </a:xfrm>
          <a:prstGeom prst="rect">
            <a:avLst/>
          </a:prstGeom>
          <a:pattFill prst="wdUpDiag">
            <a:fgClr>
              <a:srgbClr val="000000"/>
            </a:fgClr>
            <a:bgClr>
              <a:srgbClr val="FFFFFF">
                <a:alpha val="0"/>
              </a:srgbClr>
            </a:bgClr>
          </a:pattFill>
          <a:ln w="0">
            <a:noFill/>
          </a:ln>
        </p:spPr>
        <p:style>
          <a:lnRef idx="0">
            <a:scrgbClr r="0" g="0" b="0"/>
          </a:lnRef>
          <a:fillRef idx="0">
            <a:scrgbClr r="0" g="0" b="0"/>
          </a:fillRef>
          <a:effectRef idx="0">
            <a:scrgbClr r="0" g="0" b="0"/>
          </a:effectRef>
          <a:fontRef idx="minor"/>
        </p:style>
      </p:sp>
      <p:sp>
        <p:nvSpPr>
          <p:cNvPr id="274" name="Rechteck 273"/>
          <p:cNvSpPr/>
          <p:nvPr/>
        </p:nvSpPr>
        <p:spPr>
          <a:xfrm>
            <a:off x="2887200" y="1300320"/>
            <a:ext cx="861840" cy="182880"/>
          </a:xfrm>
          <a:prstGeom prst="rect">
            <a:avLst/>
          </a:prstGeom>
          <a:pattFill prst="wdUpDiag">
            <a:fgClr>
              <a:srgbClr val="000000"/>
            </a:fgClr>
            <a:bgClr>
              <a:srgbClr val="FFFFFF">
                <a:alpha val="0"/>
              </a:srgbClr>
            </a:bgClr>
          </a:pattFill>
          <a:ln w="0">
            <a:noFill/>
          </a:ln>
        </p:spPr>
        <p:style>
          <a:lnRef idx="0">
            <a:scrgbClr r="0" g="0" b="0"/>
          </a:lnRef>
          <a:fillRef idx="0">
            <a:scrgbClr r="0" g="0" b="0"/>
          </a:fillRef>
          <a:effectRef idx="0">
            <a:scrgbClr r="0" g="0" b="0"/>
          </a:effectRef>
          <a:fontRef idx="minor"/>
        </p:style>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11"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r>
              <a:rPr lang="de-DE" sz="4400" b="0" strike="noStrike" spc="-1">
                <a:latin typeface="Arial"/>
              </a:rPr>
              <a:t>Format des Titeltextes durch Klicken bearbeiten</a:t>
            </a:r>
          </a:p>
        </p:txBody>
      </p:sp>
      <p:sp>
        <p:nvSpPr>
          <p:cNvPr id="312" name="PlaceHolder 2"/>
          <p:cNvSpPr>
            <a:spLocks noGrp="1"/>
          </p:cNvSpPr>
          <p:nvPr>
            <p:ph type="body"/>
          </p:nvPr>
        </p:nvSpPr>
        <p:spPr>
          <a:xfrm>
            <a:off x="468000" y="1800000"/>
            <a:ext cx="9071640" cy="32882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latin typeface="Arial"/>
              </a:rPr>
              <a:t>Format des Gliederungstextes durch Klicken bearbeiten</a:t>
            </a:r>
          </a:p>
          <a:p>
            <a:pPr marL="864000" lvl="1" indent="-324000">
              <a:spcBef>
                <a:spcPts val="1134"/>
              </a:spcBef>
              <a:buClr>
                <a:srgbClr val="000000"/>
              </a:buClr>
              <a:buSzPct val="75000"/>
              <a:buFont typeface="Symbol" charset="2"/>
              <a:buChar char=""/>
            </a:pPr>
            <a:r>
              <a:rPr lang="de-DE" sz="2800" b="0" strike="noStrike" spc="-1">
                <a:latin typeface="Arial"/>
              </a:rPr>
              <a:t>Zweite Gliederungsebene</a:t>
            </a:r>
          </a:p>
          <a:p>
            <a:pPr marL="1296000" lvl="2" indent="-288000">
              <a:spcBef>
                <a:spcPts val="850"/>
              </a:spcBef>
              <a:buClr>
                <a:srgbClr val="000000"/>
              </a:buClr>
              <a:buSzPct val="45000"/>
              <a:buFont typeface="Wingdings" charset="2"/>
              <a:buChar char=""/>
            </a:pPr>
            <a:r>
              <a:rPr lang="de-DE" sz="2400" b="0" strike="noStrike" spc="-1">
                <a:latin typeface="Arial"/>
              </a:rPr>
              <a:t>Dritte Gliederungsebene</a:t>
            </a:r>
          </a:p>
          <a:p>
            <a:pPr marL="1728000" lvl="3" indent="-216000">
              <a:spcBef>
                <a:spcPts val="567"/>
              </a:spcBef>
              <a:buClr>
                <a:srgbClr val="000000"/>
              </a:buClr>
              <a:buSzPct val="75000"/>
              <a:buFont typeface="Symbol" charset="2"/>
              <a:buChar char=""/>
            </a:pPr>
            <a:r>
              <a:rPr lang="de-DE" sz="2000" b="0" strike="noStrike" spc="-1">
                <a:latin typeface="Arial"/>
              </a:rPr>
              <a:t>Vierte Gliederungsebene</a:t>
            </a:r>
          </a:p>
          <a:p>
            <a:pPr marL="2160000" lvl="4" indent="-216000">
              <a:spcBef>
                <a:spcPts val="283"/>
              </a:spcBef>
              <a:buClr>
                <a:srgbClr val="000000"/>
              </a:buClr>
              <a:buSzPct val="45000"/>
              <a:buFont typeface="Wingdings" charset="2"/>
              <a:buChar char=""/>
            </a:pPr>
            <a:r>
              <a:rPr lang="de-DE" sz="2000" b="0" strike="noStrike" spc="-1">
                <a:latin typeface="Arial"/>
              </a:rPr>
              <a:t>Fünfte Gliederungsebene</a:t>
            </a:r>
          </a:p>
          <a:p>
            <a:pPr marL="2592000" lvl="5" indent="-216000">
              <a:spcBef>
                <a:spcPts val="283"/>
              </a:spcBef>
              <a:buClr>
                <a:srgbClr val="000000"/>
              </a:buClr>
              <a:buSzPct val="45000"/>
              <a:buFont typeface="Wingdings" charset="2"/>
              <a:buChar char=""/>
            </a:pPr>
            <a:r>
              <a:rPr lang="de-DE" sz="2000" b="0" strike="noStrike" spc="-1">
                <a:latin typeface="Arial"/>
              </a:rPr>
              <a:t>Sechste Gliederungsebene</a:t>
            </a:r>
          </a:p>
          <a:p>
            <a:pPr marL="3024000" lvl="6" indent="-216000">
              <a:spcBef>
                <a:spcPts val="283"/>
              </a:spcBef>
              <a:buClr>
                <a:srgbClr val="000000"/>
              </a:buClr>
              <a:buSzPct val="45000"/>
              <a:buFont typeface="Wingdings" charset="2"/>
              <a:buChar char=""/>
            </a:pPr>
            <a:r>
              <a:rPr lang="de-DE" sz="2000" b="0" strike="noStrike" spc="-1">
                <a:latin typeface="Arial"/>
              </a:rPr>
              <a:t>Siebte Gliederungsebene</a:t>
            </a:r>
          </a:p>
        </p:txBody>
      </p:sp>
      <p:grpSp>
        <p:nvGrpSpPr>
          <p:cNvPr id="313" name="Gruppieren 312"/>
          <p:cNvGrpSpPr/>
          <p:nvPr/>
        </p:nvGrpSpPr>
        <p:grpSpPr>
          <a:xfrm>
            <a:off x="3570480" y="1225440"/>
            <a:ext cx="5120640" cy="2926080"/>
            <a:chOff x="3570480" y="1225440"/>
            <a:chExt cx="5120640" cy="2926080"/>
          </a:xfrm>
        </p:grpSpPr>
        <p:sp>
          <p:nvSpPr>
            <p:cNvPr id="314" name="Rechteck 313"/>
            <p:cNvSpPr/>
            <p:nvPr/>
          </p:nvSpPr>
          <p:spPr>
            <a:xfrm>
              <a:off x="3570480" y="1528200"/>
              <a:ext cx="4927320" cy="2623320"/>
            </a:xfrm>
            <a:prstGeom prst="rect">
              <a:avLst/>
            </a:prstGeom>
            <a:solidFill>
              <a:srgbClr val="E9ECEF"/>
            </a:solidFill>
            <a:ln w="0">
              <a:noFill/>
            </a:ln>
          </p:spPr>
          <p:style>
            <a:lnRef idx="0">
              <a:scrgbClr r="0" g="0" b="0"/>
            </a:lnRef>
            <a:fillRef idx="0">
              <a:scrgbClr r="0" g="0" b="0"/>
            </a:fillRef>
            <a:effectRef idx="0">
              <a:scrgbClr r="0" g="0" b="0"/>
            </a:effectRef>
            <a:fontRef idx="minor"/>
          </p:style>
        </p:sp>
        <p:sp>
          <p:nvSpPr>
            <p:cNvPr id="315" name="Rechteck 314"/>
            <p:cNvSpPr/>
            <p:nvPr/>
          </p:nvSpPr>
          <p:spPr>
            <a:xfrm>
              <a:off x="3763800" y="1225440"/>
              <a:ext cx="4927320" cy="2623320"/>
            </a:xfrm>
            <a:prstGeom prst="rect">
              <a:avLst/>
            </a:prstGeom>
            <a:noFill/>
            <a:ln w="18360">
              <a:solidFill>
                <a:srgbClr val="000000"/>
              </a:solidFill>
              <a:round/>
            </a:ln>
          </p:spPr>
          <p:style>
            <a:lnRef idx="0">
              <a:scrgbClr r="0" g="0" b="0"/>
            </a:lnRef>
            <a:fillRef idx="0">
              <a:scrgbClr r="0" g="0" b="0"/>
            </a:fillRef>
            <a:effectRef idx="0">
              <a:scrgbClr r="0" g="0" b="0"/>
            </a:effectRef>
            <a:fontRef idx="minor"/>
          </p:style>
        </p:sp>
      </p:grpSp>
      <p:grpSp>
        <p:nvGrpSpPr>
          <p:cNvPr id="316" name="Gruppieren 315"/>
          <p:cNvGrpSpPr/>
          <p:nvPr/>
        </p:nvGrpSpPr>
        <p:grpSpPr>
          <a:xfrm>
            <a:off x="-2094120" y="-402480"/>
            <a:ext cx="4946760" cy="8521920"/>
            <a:chOff x="-2094120" y="-402480"/>
            <a:chExt cx="4946760" cy="8521920"/>
          </a:xfrm>
        </p:grpSpPr>
        <p:sp>
          <p:nvSpPr>
            <p:cNvPr id="317" name="Freihandform: Form 316"/>
            <p:cNvSpPr/>
            <p:nvPr/>
          </p:nvSpPr>
          <p:spPr>
            <a:xfrm>
              <a:off x="-893160" y="448668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18" name="Freihandform: Form 317"/>
            <p:cNvSpPr/>
            <p:nvPr/>
          </p:nvSpPr>
          <p:spPr>
            <a:xfrm rot="5358000">
              <a:off x="-897480" y="515340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19" name="Freihandform: Form 318"/>
            <p:cNvSpPr/>
            <p:nvPr/>
          </p:nvSpPr>
          <p:spPr>
            <a:xfrm>
              <a:off x="-228960" y="516168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F8F9FA"/>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0" name="Freihandform: Form 319"/>
            <p:cNvSpPr/>
            <p:nvPr/>
          </p:nvSpPr>
          <p:spPr>
            <a:xfrm rot="5358000">
              <a:off x="-219960" y="4488840"/>
              <a:ext cx="106848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1" name="Freihandform: Form 320"/>
            <p:cNvSpPr/>
            <p:nvPr/>
          </p:nvSpPr>
          <p:spPr>
            <a:xfrm>
              <a:off x="-228960" y="382608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14"/>
              <a:srcRect/>
              <a:tile/>
            </a:blip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2" name="Freihandform: Form 321"/>
            <p:cNvSpPr/>
            <p:nvPr/>
          </p:nvSpPr>
          <p:spPr>
            <a:xfrm rot="5358000">
              <a:off x="-1586160" y="449460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15"/>
              <a:srcRect/>
              <a:tile/>
            </a:blip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3" name="Freihandform: Form 322"/>
            <p:cNvSpPr/>
            <p:nvPr/>
          </p:nvSpPr>
          <p:spPr>
            <a:xfrm rot="5358000">
              <a:off x="-2238480" y="517068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4" name="Freihandform: Form 323"/>
            <p:cNvSpPr/>
            <p:nvPr/>
          </p:nvSpPr>
          <p:spPr>
            <a:xfrm rot="5358000">
              <a:off x="-897120" y="382140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5" name="Freihandform: Form 324"/>
            <p:cNvSpPr/>
            <p:nvPr/>
          </p:nvSpPr>
          <p:spPr>
            <a:xfrm rot="5358000">
              <a:off x="-222120" y="315468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6" name="Freihandform: Form 325"/>
            <p:cNvSpPr/>
            <p:nvPr/>
          </p:nvSpPr>
          <p:spPr>
            <a:xfrm>
              <a:off x="455040" y="447768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7" name="Freihandform: Form 326"/>
            <p:cNvSpPr/>
            <p:nvPr/>
          </p:nvSpPr>
          <p:spPr>
            <a:xfrm rot="5358000">
              <a:off x="470520" y="382140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8" name="Freihandform: Form 327"/>
            <p:cNvSpPr/>
            <p:nvPr/>
          </p:nvSpPr>
          <p:spPr>
            <a:xfrm>
              <a:off x="1158840" y="517068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29" name="Freihandform: Form 328"/>
            <p:cNvSpPr/>
            <p:nvPr/>
          </p:nvSpPr>
          <p:spPr>
            <a:xfrm>
              <a:off x="-1561680" y="516276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0" name="Freihandform: Form 329"/>
            <p:cNvSpPr/>
            <p:nvPr/>
          </p:nvSpPr>
          <p:spPr>
            <a:xfrm rot="5358000">
              <a:off x="461520" y="517068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1" name="Freihandform: Form 330"/>
            <p:cNvSpPr/>
            <p:nvPr/>
          </p:nvSpPr>
          <p:spPr>
            <a:xfrm rot="16242000" flipH="1">
              <a:off x="-232200" y="179388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212529"/>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2" name="Freihandform: Form 331"/>
            <p:cNvSpPr/>
            <p:nvPr/>
          </p:nvSpPr>
          <p:spPr>
            <a:xfrm rot="16242000" flipH="1">
              <a:off x="419760" y="246996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3" name="Freihandform: Form 332"/>
            <p:cNvSpPr/>
            <p:nvPr/>
          </p:nvSpPr>
          <p:spPr>
            <a:xfrm flipH="1">
              <a:off x="-246600" y="246204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4" name="Freihandform: Form 333"/>
            <p:cNvSpPr/>
            <p:nvPr/>
          </p:nvSpPr>
          <p:spPr>
            <a:xfrm>
              <a:off x="1107720" y="113508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5" name="Freihandform: Form 334"/>
            <p:cNvSpPr/>
            <p:nvPr/>
          </p:nvSpPr>
          <p:spPr>
            <a:xfrm rot="5358000">
              <a:off x="1103040" y="180180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6" name="Freihandform: Form 335"/>
            <p:cNvSpPr/>
            <p:nvPr/>
          </p:nvSpPr>
          <p:spPr>
            <a:xfrm rot="5358000">
              <a:off x="414360" y="114300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15"/>
              <a:srcRect/>
              <a:tile/>
            </a:blip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7" name="Freihandform: Form 336"/>
            <p:cNvSpPr/>
            <p:nvPr/>
          </p:nvSpPr>
          <p:spPr>
            <a:xfrm>
              <a:off x="439200" y="181116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8" name="Freihandform: Form 337"/>
            <p:cNvSpPr/>
            <p:nvPr/>
          </p:nvSpPr>
          <p:spPr>
            <a:xfrm>
              <a:off x="423720" y="45108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39" name="Freihandform: Form 338"/>
            <p:cNvSpPr/>
            <p:nvPr/>
          </p:nvSpPr>
          <p:spPr>
            <a:xfrm rot="5358000">
              <a:off x="-246600" y="43884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0" name="Freihandform: Form 339"/>
            <p:cNvSpPr/>
            <p:nvPr/>
          </p:nvSpPr>
          <p:spPr>
            <a:xfrm rot="5358000">
              <a:off x="434880" y="-24624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1" name="Freihandform: Form 340"/>
            <p:cNvSpPr/>
            <p:nvPr/>
          </p:nvSpPr>
          <p:spPr>
            <a:xfrm>
              <a:off x="1779480" y="179460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2" name="Freihandform: Form 341"/>
            <p:cNvSpPr/>
            <p:nvPr/>
          </p:nvSpPr>
          <p:spPr>
            <a:xfrm>
              <a:off x="1106280" y="-25704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14"/>
              <a:srcRect/>
              <a:tile/>
            </a:blip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3" name="Freihandform: Form 342"/>
            <p:cNvSpPr/>
            <p:nvPr/>
          </p:nvSpPr>
          <p:spPr>
            <a:xfrm>
              <a:off x="-908280" y="179064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14"/>
              <a:srcRect/>
              <a:tile/>
            </a:blip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4" name="Freihandform: Form 343"/>
            <p:cNvSpPr/>
            <p:nvPr/>
          </p:nvSpPr>
          <p:spPr>
            <a:xfrm rot="5358000">
              <a:off x="-245880" y="582516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5" name="Freihandform: Form 344"/>
            <p:cNvSpPr/>
            <p:nvPr/>
          </p:nvSpPr>
          <p:spPr>
            <a:xfrm>
              <a:off x="427320" y="585396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blipFill rotWithShape="0">
              <a:blip r:embed="rId14"/>
              <a:srcRect/>
              <a:tile/>
            </a:blip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6" name="Freihandform: Form 345"/>
            <p:cNvSpPr/>
            <p:nvPr/>
          </p:nvSpPr>
          <p:spPr>
            <a:xfrm>
              <a:off x="-236880" y="649404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CED4DA"/>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7" name="Freihandform: Form 346"/>
            <p:cNvSpPr/>
            <p:nvPr/>
          </p:nvSpPr>
          <p:spPr>
            <a:xfrm rot="5358000">
              <a:off x="-929880" y="650196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E9ECEF"/>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8" name="Freihandform: Form 347"/>
            <p:cNvSpPr/>
            <p:nvPr/>
          </p:nvSpPr>
          <p:spPr>
            <a:xfrm rot="5358000">
              <a:off x="-246600" y="7197120"/>
              <a:ext cx="106848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343A40"/>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49" name="Freihandform: Form 348"/>
            <p:cNvSpPr/>
            <p:nvPr/>
          </p:nvSpPr>
          <p:spPr>
            <a:xfrm rot="5358000">
              <a:off x="426600" y="6518520"/>
              <a:ext cx="106884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DEE2E6"/>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sp>
          <p:nvSpPr>
            <p:cNvPr id="350" name="Freihandform: Form 349"/>
            <p:cNvSpPr/>
            <p:nvPr/>
          </p:nvSpPr>
          <p:spPr>
            <a:xfrm>
              <a:off x="1103400" y="6530040"/>
              <a:ext cx="1073160" cy="766440"/>
            </a:xfrm>
            <a:custGeom>
              <a:avLst/>
              <a:gdLst/>
              <a:ahLst/>
              <a:cxnLst/>
              <a:rect l="l" t="t" r="r" b="b"/>
              <a:pathLst>
                <a:path w="21617" h="23506">
                  <a:moveTo>
                    <a:pt x="3822" y="20239"/>
                  </a:moveTo>
                  <a:cubicBezTo>
                    <a:pt x="5451" y="20418"/>
                    <a:pt x="7281" y="21646"/>
                    <a:pt x="8714" y="20776"/>
                  </a:cubicBezTo>
                  <a:cubicBezTo>
                    <a:pt x="8865" y="20686"/>
                    <a:pt x="8964" y="20455"/>
                    <a:pt x="9019" y="20239"/>
                  </a:cubicBezTo>
                  <a:cubicBezTo>
                    <a:pt x="9071" y="20036"/>
                    <a:pt x="9053" y="19804"/>
                    <a:pt x="9019" y="19597"/>
                  </a:cubicBezTo>
                  <a:cubicBezTo>
                    <a:pt x="8966" y="19288"/>
                    <a:pt x="8781" y="19048"/>
                    <a:pt x="8714" y="18743"/>
                  </a:cubicBezTo>
                  <a:cubicBezTo>
                    <a:pt x="8601" y="18227"/>
                    <a:pt x="8526" y="17674"/>
                    <a:pt x="8560" y="17138"/>
                  </a:cubicBezTo>
                  <a:cubicBezTo>
                    <a:pt x="8584" y="16800"/>
                    <a:pt x="8662" y="16459"/>
                    <a:pt x="8790" y="16170"/>
                  </a:cubicBezTo>
                  <a:cubicBezTo>
                    <a:pt x="8923" y="15870"/>
                    <a:pt x="9117" y="15626"/>
                    <a:pt x="9326" y="15422"/>
                  </a:cubicBezTo>
                  <a:cubicBezTo>
                    <a:pt x="9578" y="15179"/>
                    <a:pt x="9865" y="14979"/>
                    <a:pt x="10164" y="14886"/>
                  </a:cubicBezTo>
                  <a:cubicBezTo>
                    <a:pt x="10338" y="14833"/>
                    <a:pt x="10527" y="14833"/>
                    <a:pt x="10701" y="14886"/>
                  </a:cubicBezTo>
                  <a:cubicBezTo>
                    <a:pt x="11112" y="15016"/>
                    <a:pt x="11507" y="15284"/>
                    <a:pt x="11846" y="15638"/>
                  </a:cubicBezTo>
                  <a:cubicBezTo>
                    <a:pt x="12122" y="15922"/>
                    <a:pt x="12397" y="16268"/>
                    <a:pt x="12534" y="16707"/>
                  </a:cubicBezTo>
                  <a:cubicBezTo>
                    <a:pt x="12687" y="17203"/>
                    <a:pt x="12716" y="17792"/>
                    <a:pt x="12641" y="18321"/>
                  </a:cubicBezTo>
                  <a:cubicBezTo>
                    <a:pt x="12586" y="18707"/>
                    <a:pt x="12368" y="19012"/>
                    <a:pt x="12246" y="19365"/>
                  </a:cubicBezTo>
                  <a:cubicBezTo>
                    <a:pt x="12151" y="19646"/>
                    <a:pt x="12009" y="19914"/>
                    <a:pt x="11983" y="20223"/>
                  </a:cubicBezTo>
                  <a:cubicBezTo>
                    <a:pt x="11962" y="20471"/>
                    <a:pt x="11930" y="20808"/>
                    <a:pt x="12070" y="20963"/>
                  </a:cubicBezTo>
                  <a:cubicBezTo>
                    <a:pt x="13488" y="22552"/>
                    <a:pt x="15695" y="20678"/>
                    <a:pt x="17507" y="20532"/>
                  </a:cubicBezTo>
                  <a:lnTo>
                    <a:pt x="17542" y="20524"/>
                  </a:lnTo>
                  <a:cubicBezTo>
                    <a:pt x="17438" y="17983"/>
                    <a:pt x="16101" y="14890"/>
                    <a:pt x="17235" y="12902"/>
                  </a:cubicBezTo>
                  <a:cubicBezTo>
                    <a:pt x="17345" y="12707"/>
                    <a:pt x="17586" y="12752"/>
                    <a:pt x="17762" y="12780"/>
                  </a:cubicBezTo>
                  <a:cubicBezTo>
                    <a:pt x="17983" y="12817"/>
                    <a:pt x="18174" y="13016"/>
                    <a:pt x="18374" y="13150"/>
                  </a:cubicBezTo>
                  <a:cubicBezTo>
                    <a:pt x="18627" y="13321"/>
                    <a:pt x="18844" y="13626"/>
                    <a:pt x="19120" y="13703"/>
                  </a:cubicBezTo>
                  <a:cubicBezTo>
                    <a:pt x="19497" y="13809"/>
                    <a:pt x="19917" y="13768"/>
                    <a:pt x="20271" y="13553"/>
                  </a:cubicBezTo>
                  <a:cubicBezTo>
                    <a:pt x="20584" y="13362"/>
                    <a:pt x="20831" y="12975"/>
                    <a:pt x="21034" y="12589"/>
                  </a:cubicBezTo>
                  <a:cubicBezTo>
                    <a:pt x="21286" y="12114"/>
                    <a:pt x="21477" y="11561"/>
                    <a:pt x="21570" y="10984"/>
                  </a:cubicBezTo>
                  <a:cubicBezTo>
                    <a:pt x="21608" y="10740"/>
                    <a:pt x="21608" y="10476"/>
                    <a:pt x="21570" y="10232"/>
                  </a:cubicBezTo>
                  <a:cubicBezTo>
                    <a:pt x="21504" y="9813"/>
                    <a:pt x="21361" y="9411"/>
                    <a:pt x="21187" y="9057"/>
                  </a:cubicBezTo>
                  <a:cubicBezTo>
                    <a:pt x="21042" y="8764"/>
                    <a:pt x="20868" y="8492"/>
                    <a:pt x="20654" y="8305"/>
                  </a:cubicBezTo>
                  <a:cubicBezTo>
                    <a:pt x="20448" y="8126"/>
                    <a:pt x="20204" y="8016"/>
                    <a:pt x="19964" y="7984"/>
                  </a:cubicBezTo>
                  <a:cubicBezTo>
                    <a:pt x="19581" y="7935"/>
                    <a:pt x="19186" y="8041"/>
                    <a:pt x="18818" y="8199"/>
                  </a:cubicBezTo>
                  <a:cubicBezTo>
                    <a:pt x="18601" y="8293"/>
                    <a:pt x="18429" y="8553"/>
                    <a:pt x="18209" y="8626"/>
                  </a:cubicBezTo>
                  <a:cubicBezTo>
                    <a:pt x="18061" y="8675"/>
                    <a:pt x="17896" y="8699"/>
                    <a:pt x="17751" y="8626"/>
                  </a:cubicBezTo>
                  <a:cubicBezTo>
                    <a:pt x="17597" y="8549"/>
                    <a:pt x="17432" y="8411"/>
                    <a:pt x="17368" y="8199"/>
                  </a:cubicBezTo>
                  <a:cubicBezTo>
                    <a:pt x="16747" y="6191"/>
                    <a:pt x="17623" y="3631"/>
                    <a:pt x="17751" y="1342"/>
                  </a:cubicBezTo>
                  <a:lnTo>
                    <a:pt x="17722" y="1358"/>
                  </a:lnTo>
                  <a:cubicBezTo>
                    <a:pt x="16089" y="1180"/>
                    <a:pt x="14262" y="-48"/>
                    <a:pt x="12829" y="822"/>
                  </a:cubicBezTo>
                  <a:cubicBezTo>
                    <a:pt x="12679" y="911"/>
                    <a:pt x="12580" y="1143"/>
                    <a:pt x="12525" y="1358"/>
                  </a:cubicBezTo>
                  <a:cubicBezTo>
                    <a:pt x="12473" y="1562"/>
                    <a:pt x="12490" y="1793"/>
                    <a:pt x="12525" y="2001"/>
                  </a:cubicBezTo>
                  <a:cubicBezTo>
                    <a:pt x="12577" y="2310"/>
                    <a:pt x="12763" y="2549"/>
                    <a:pt x="12829" y="2854"/>
                  </a:cubicBezTo>
                  <a:cubicBezTo>
                    <a:pt x="12942" y="3370"/>
                    <a:pt x="13018" y="3923"/>
                    <a:pt x="12983" y="4460"/>
                  </a:cubicBezTo>
                  <a:cubicBezTo>
                    <a:pt x="12960" y="4797"/>
                    <a:pt x="12882" y="5139"/>
                    <a:pt x="12754" y="5427"/>
                  </a:cubicBezTo>
                  <a:cubicBezTo>
                    <a:pt x="12621" y="5728"/>
                    <a:pt x="12426" y="5972"/>
                    <a:pt x="12217" y="6175"/>
                  </a:cubicBezTo>
                  <a:cubicBezTo>
                    <a:pt x="11965" y="6419"/>
                    <a:pt x="11678" y="6618"/>
                    <a:pt x="11379" y="6712"/>
                  </a:cubicBezTo>
                  <a:cubicBezTo>
                    <a:pt x="11205" y="6765"/>
                    <a:pt x="11017" y="6765"/>
                    <a:pt x="10843" y="6712"/>
                  </a:cubicBezTo>
                  <a:cubicBezTo>
                    <a:pt x="10431" y="6582"/>
                    <a:pt x="10037" y="6313"/>
                    <a:pt x="9697" y="5960"/>
                  </a:cubicBezTo>
                  <a:cubicBezTo>
                    <a:pt x="9422" y="5675"/>
                    <a:pt x="9146" y="5330"/>
                    <a:pt x="9010" y="4891"/>
                  </a:cubicBezTo>
                  <a:cubicBezTo>
                    <a:pt x="8856" y="4395"/>
                    <a:pt x="8827" y="3805"/>
                    <a:pt x="8903" y="3277"/>
                  </a:cubicBezTo>
                  <a:cubicBezTo>
                    <a:pt x="8958" y="2891"/>
                    <a:pt x="9175" y="2586"/>
                    <a:pt x="9297" y="2232"/>
                  </a:cubicBezTo>
                  <a:cubicBezTo>
                    <a:pt x="9393" y="1952"/>
                    <a:pt x="9535" y="1684"/>
                    <a:pt x="9561" y="1375"/>
                  </a:cubicBezTo>
                  <a:cubicBezTo>
                    <a:pt x="9581" y="1127"/>
                    <a:pt x="9613" y="789"/>
                    <a:pt x="9474" y="635"/>
                  </a:cubicBezTo>
                  <a:cubicBezTo>
                    <a:pt x="8056" y="-954"/>
                    <a:pt x="5849" y="924"/>
                    <a:pt x="4036" y="1066"/>
                  </a:cubicBezTo>
                  <a:lnTo>
                    <a:pt x="4057" y="1127"/>
                  </a:lnTo>
                  <a:cubicBezTo>
                    <a:pt x="4158" y="3667"/>
                    <a:pt x="5498" y="6760"/>
                    <a:pt x="4364" y="8748"/>
                  </a:cubicBezTo>
                  <a:cubicBezTo>
                    <a:pt x="4254" y="8943"/>
                    <a:pt x="4013" y="8899"/>
                    <a:pt x="3836" y="8870"/>
                  </a:cubicBezTo>
                  <a:cubicBezTo>
                    <a:pt x="3616" y="8833"/>
                    <a:pt x="3424" y="8634"/>
                    <a:pt x="3224" y="8500"/>
                  </a:cubicBezTo>
                  <a:cubicBezTo>
                    <a:pt x="2972" y="8329"/>
                    <a:pt x="2754" y="8025"/>
                    <a:pt x="2479" y="7947"/>
                  </a:cubicBezTo>
                  <a:cubicBezTo>
                    <a:pt x="2102" y="7842"/>
                    <a:pt x="1681" y="7882"/>
                    <a:pt x="1328" y="8098"/>
                  </a:cubicBezTo>
                  <a:cubicBezTo>
                    <a:pt x="1014" y="8289"/>
                    <a:pt x="768" y="8675"/>
                    <a:pt x="565" y="9061"/>
                  </a:cubicBezTo>
                  <a:cubicBezTo>
                    <a:pt x="312" y="9537"/>
                    <a:pt x="121" y="10089"/>
                    <a:pt x="28" y="10667"/>
                  </a:cubicBezTo>
                  <a:cubicBezTo>
                    <a:pt x="-9" y="10911"/>
                    <a:pt x="-9" y="11175"/>
                    <a:pt x="28" y="11419"/>
                  </a:cubicBezTo>
                  <a:cubicBezTo>
                    <a:pt x="95" y="11837"/>
                    <a:pt x="237" y="12240"/>
                    <a:pt x="411" y="12593"/>
                  </a:cubicBezTo>
                  <a:cubicBezTo>
                    <a:pt x="556" y="12886"/>
                    <a:pt x="730" y="13158"/>
                    <a:pt x="945" y="13345"/>
                  </a:cubicBezTo>
                  <a:cubicBezTo>
                    <a:pt x="1151" y="13524"/>
                    <a:pt x="1394" y="13634"/>
                    <a:pt x="1635" y="13666"/>
                  </a:cubicBezTo>
                  <a:cubicBezTo>
                    <a:pt x="2018" y="13715"/>
                    <a:pt x="2412" y="13610"/>
                    <a:pt x="2780" y="13451"/>
                  </a:cubicBezTo>
                  <a:cubicBezTo>
                    <a:pt x="2998" y="13358"/>
                    <a:pt x="3169" y="13097"/>
                    <a:pt x="3390" y="13024"/>
                  </a:cubicBezTo>
                  <a:cubicBezTo>
                    <a:pt x="3537" y="12975"/>
                    <a:pt x="3703" y="12951"/>
                    <a:pt x="3848" y="13024"/>
                  </a:cubicBezTo>
                  <a:cubicBezTo>
                    <a:pt x="4001" y="13101"/>
                    <a:pt x="4167" y="13240"/>
                    <a:pt x="4231" y="13451"/>
                  </a:cubicBezTo>
                  <a:cubicBezTo>
                    <a:pt x="4851" y="15459"/>
                    <a:pt x="3975" y="18024"/>
                    <a:pt x="3848" y="20308"/>
                  </a:cubicBezTo>
                  <a:lnTo>
                    <a:pt x="3822" y="20239"/>
                  </a:lnTo>
                  <a:close/>
                </a:path>
              </a:pathLst>
            </a:custGeom>
            <a:solidFill>
              <a:srgbClr val="6C757D"/>
            </a:solidFill>
            <a:ln w="0">
              <a:solidFill>
                <a:srgbClr val="000000"/>
              </a:solidFill>
            </a:ln>
            <a:effectLst>
              <a:outerShdw dist="103350" dir="2700000" rotWithShape="0">
                <a:srgbClr val="808080">
                  <a:alpha val="20000"/>
                </a:srgbClr>
              </a:outerShdw>
            </a:effectLst>
          </p:spPr>
          <p:style>
            <a:lnRef idx="0">
              <a:scrgbClr r="0" g="0" b="0"/>
            </a:lnRef>
            <a:fillRef idx="0">
              <a:scrgbClr r="0" g="0" b="0"/>
            </a:fillRef>
            <a:effectRef idx="0">
              <a:scrgbClr r="0" g="0" b="0"/>
            </a:effectRef>
            <a:fontRef idx="minor"/>
          </p:style>
        </p:sp>
      </p:grpSp>
      <p:sp>
        <p:nvSpPr>
          <p:cNvPr id="351" name="Textfeld 350"/>
          <p:cNvSpPr txBox="1"/>
          <p:nvPr/>
        </p:nvSpPr>
        <p:spPr>
          <a:xfrm>
            <a:off x="3844800" y="1408320"/>
            <a:ext cx="1097280" cy="1225800"/>
          </a:xfrm>
          <a:prstGeom prst="rect">
            <a:avLst/>
          </a:prstGeom>
          <a:noFill/>
          <a:ln w="0">
            <a:noFill/>
          </a:ln>
        </p:spPr>
        <p:txBody>
          <a:bodyPr lIns="90000" tIns="45000" rIns="90000" bIns="45000" anchor="t">
            <a:noAutofit/>
          </a:bodyPr>
          <a:lstStyle/>
          <a:p>
            <a:r>
              <a:rPr lang="de-DE" sz="8000" b="0" strike="noStrike" spc="-1">
                <a:latin typeface="Arial"/>
              </a:rPr>
              <a:t>“</a:t>
            </a:r>
          </a:p>
        </p:txBody>
      </p:sp>
      <p:sp>
        <p:nvSpPr>
          <p:cNvPr id="352" name="Textfeld 351"/>
          <p:cNvSpPr txBox="1"/>
          <p:nvPr/>
        </p:nvSpPr>
        <p:spPr>
          <a:xfrm>
            <a:off x="7868160" y="3039840"/>
            <a:ext cx="1097280" cy="1111680"/>
          </a:xfrm>
          <a:prstGeom prst="rect">
            <a:avLst/>
          </a:prstGeom>
          <a:noFill/>
          <a:ln w="0">
            <a:noFill/>
          </a:ln>
        </p:spPr>
        <p:txBody>
          <a:bodyPr lIns="90000" tIns="45000" rIns="90000" bIns="45000" anchor="t">
            <a:noAutofit/>
          </a:bodyPr>
          <a:lstStyle/>
          <a:p>
            <a:r>
              <a:rPr lang="de-DE" sz="7200" b="0" strike="noStrike" spc="-1">
                <a:latin typeface="Arial"/>
              </a:rPr>
              <a:t>”</a:t>
            </a:r>
          </a:p>
        </p:txBody>
      </p:sp>
      <p:sp>
        <p:nvSpPr>
          <p:cNvPr id="353" name="Freihandform: Form 352"/>
          <p:cNvSpPr/>
          <p:nvPr/>
        </p:nvSpPr>
        <p:spPr>
          <a:xfrm>
            <a:off x="8538120" y="3877200"/>
            <a:ext cx="975960" cy="1371600"/>
          </a:xfrm>
          <a:custGeom>
            <a:avLst/>
            <a:gdLst/>
            <a:ahLst/>
            <a:cxnLst/>
            <a:rect l="0" t="0" r="r" b="b"/>
            <a:pathLst>
              <a:path w="3302" h="3811">
                <a:moveTo>
                  <a:pt x="0" y="3810"/>
                </a:moveTo>
                <a:cubicBezTo>
                  <a:pt x="762" y="3048"/>
                  <a:pt x="1271" y="3556"/>
                  <a:pt x="1270" y="2795"/>
                </a:cubicBezTo>
                <a:cubicBezTo>
                  <a:pt x="1270" y="2032"/>
                  <a:pt x="3301" y="2286"/>
                  <a:pt x="2540" y="3048"/>
                </a:cubicBezTo>
                <a:cubicBezTo>
                  <a:pt x="1778" y="3810"/>
                  <a:pt x="1524" y="508"/>
                  <a:pt x="2540" y="0"/>
                </a:cubicBezTo>
              </a:path>
            </a:pathLst>
          </a:custGeom>
          <a:ln w="36720">
            <a:solidFill>
              <a:srgbClr val="666666"/>
            </a:solidFill>
            <a:custDash>
              <a:ds d="600000" sp="300000"/>
            </a:custDash>
            <a:round/>
            <a:headEnd type="oval" w="lg" len="sm"/>
            <a:tailEnd type="oval" w="lg" len="sm"/>
          </a:ln>
        </p:spPr>
      </p:sp>
      <p:sp>
        <p:nvSpPr>
          <p:cNvPr id="354" name="Ellipse 353"/>
          <p:cNvSpPr/>
          <p:nvPr/>
        </p:nvSpPr>
        <p:spPr>
          <a:xfrm>
            <a:off x="7372080" y="4974480"/>
            <a:ext cx="1684800" cy="164592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355" name="Ellipse 354"/>
          <p:cNvSpPr/>
          <p:nvPr/>
        </p:nvSpPr>
        <p:spPr>
          <a:xfrm>
            <a:off x="7868160" y="-329040"/>
            <a:ext cx="2011680" cy="201168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356" name="Rechteck 355"/>
          <p:cNvSpPr/>
          <p:nvPr/>
        </p:nvSpPr>
        <p:spPr>
          <a:xfrm>
            <a:off x="2982960" y="3757320"/>
            <a:ext cx="1044720" cy="302760"/>
          </a:xfrm>
          <a:prstGeom prst="rect">
            <a:avLst/>
          </a:prstGeom>
          <a:pattFill prst="wdUpDiag">
            <a:fgClr>
              <a:srgbClr val="000000"/>
            </a:fgClr>
            <a:bgClr>
              <a:srgbClr val="FFFFFF">
                <a:alpha val="0"/>
              </a:srgbClr>
            </a:bgClr>
          </a:pattFill>
          <a:ln w="0">
            <a:noFill/>
          </a:ln>
        </p:spPr>
        <p:style>
          <a:lnRef idx="0">
            <a:scrgbClr r="0" g="0" b="0"/>
          </a:lnRef>
          <a:fillRef idx="0">
            <a:scrgbClr r="0" g="0" b="0"/>
          </a:fillRef>
          <a:effectRef idx="0">
            <a:scrgbClr r="0" g="0" b="0"/>
          </a:effectRef>
          <a:fontRef idx="minor"/>
        </p:style>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3"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r>
              <a:rPr lang="de-DE" sz="4400" b="0" strike="noStrike" spc="-1">
                <a:latin typeface="Arial"/>
              </a:rPr>
              <a:t>Format des Titeltextes durch Klicken bearbeiten</a:t>
            </a:r>
          </a:p>
        </p:txBody>
      </p:sp>
      <p:sp>
        <p:nvSpPr>
          <p:cNvPr id="394" name="PlaceHolder 2"/>
          <p:cNvSpPr>
            <a:spLocks noGrp="1"/>
          </p:cNvSpPr>
          <p:nvPr>
            <p:ph type="body"/>
          </p:nvPr>
        </p:nvSpPr>
        <p:spPr>
          <a:xfrm>
            <a:off x="468000" y="1800000"/>
            <a:ext cx="9071640" cy="32882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latin typeface="Arial"/>
              </a:rPr>
              <a:t>Format des Gliederungstextes durch Klicken bearbeiten</a:t>
            </a:r>
          </a:p>
          <a:p>
            <a:pPr marL="864000" lvl="1" indent="-324000">
              <a:spcBef>
                <a:spcPts val="1134"/>
              </a:spcBef>
              <a:buClr>
                <a:srgbClr val="000000"/>
              </a:buClr>
              <a:buSzPct val="75000"/>
              <a:buFont typeface="Symbol" charset="2"/>
              <a:buChar char=""/>
            </a:pPr>
            <a:r>
              <a:rPr lang="de-DE" sz="2800" b="0" strike="noStrike" spc="-1">
                <a:latin typeface="Arial"/>
              </a:rPr>
              <a:t>Zweite Gliederungsebene</a:t>
            </a:r>
          </a:p>
          <a:p>
            <a:pPr marL="1296000" lvl="2" indent="-288000">
              <a:spcBef>
                <a:spcPts val="850"/>
              </a:spcBef>
              <a:buClr>
                <a:srgbClr val="000000"/>
              </a:buClr>
              <a:buSzPct val="45000"/>
              <a:buFont typeface="Wingdings" charset="2"/>
              <a:buChar char=""/>
            </a:pPr>
            <a:r>
              <a:rPr lang="de-DE" sz="2400" b="0" strike="noStrike" spc="-1">
                <a:latin typeface="Arial"/>
              </a:rPr>
              <a:t>Dritte Gliederungsebene</a:t>
            </a:r>
          </a:p>
          <a:p>
            <a:pPr marL="1728000" lvl="3" indent="-216000">
              <a:spcBef>
                <a:spcPts val="567"/>
              </a:spcBef>
              <a:buClr>
                <a:srgbClr val="000000"/>
              </a:buClr>
              <a:buSzPct val="75000"/>
              <a:buFont typeface="Symbol" charset="2"/>
              <a:buChar char=""/>
            </a:pPr>
            <a:r>
              <a:rPr lang="de-DE" sz="2000" b="0" strike="noStrike" spc="-1">
                <a:latin typeface="Arial"/>
              </a:rPr>
              <a:t>Vierte Gliederungsebene</a:t>
            </a:r>
          </a:p>
          <a:p>
            <a:pPr marL="2160000" lvl="4" indent="-216000">
              <a:spcBef>
                <a:spcPts val="283"/>
              </a:spcBef>
              <a:buClr>
                <a:srgbClr val="000000"/>
              </a:buClr>
              <a:buSzPct val="45000"/>
              <a:buFont typeface="Wingdings" charset="2"/>
              <a:buChar char=""/>
            </a:pPr>
            <a:r>
              <a:rPr lang="de-DE" sz="2000" b="0" strike="noStrike" spc="-1">
                <a:latin typeface="Arial"/>
              </a:rPr>
              <a:t>Fünfte Gliederungsebene</a:t>
            </a:r>
          </a:p>
          <a:p>
            <a:pPr marL="2592000" lvl="5" indent="-216000">
              <a:spcBef>
                <a:spcPts val="283"/>
              </a:spcBef>
              <a:buClr>
                <a:srgbClr val="000000"/>
              </a:buClr>
              <a:buSzPct val="45000"/>
              <a:buFont typeface="Wingdings" charset="2"/>
              <a:buChar char=""/>
            </a:pPr>
            <a:r>
              <a:rPr lang="de-DE" sz="2000" b="0" strike="noStrike" spc="-1">
                <a:latin typeface="Arial"/>
              </a:rPr>
              <a:t>Sechste Gliederungsebene</a:t>
            </a:r>
          </a:p>
          <a:p>
            <a:pPr marL="3024000" lvl="6" indent="-216000">
              <a:spcBef>
                <a:spcPts val="283"/>
              </a:spcBef>
              <a:buClr>
                <a:srgbClr val="000000"/>
              </a:buClr>
              <a:buSzPct val="45000"/>
              <a:buFont typeface="Wingdings" charset="2"/>
              <a:buChar char=""/>
            </a:pPr>
            <a:r>
              <a:rPr lang="de-DE" sz="2000" b="0" strike="noStrike" spc="-1">
                <a:latin typeface="Arial"/>
              </a:rPr>
              <a:t>Siebte Gliederungsebene</a:t>
            </a:r>
          </a:p>
        </p:txBody>
      </p:sp>
      <p:sp>
        <p:nvSpPr>
          <p:cNvPr id="395" name="Ellipse 394"/>
          <p:cNvSpPr/>
          <p:nvPr/>
        </p:nvSpPr>
        <p:spPr>
          <a:xfrm>
            <a:off x="8266320" y="4115520"/>
            <a:ext cx="1920240" cy="192024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396" name="Ellipse 395"/>
          <p:cNvSpPr/>
          <p:nvPr/>
        </p:nvSpPr>
        <p:spPr>
          <a:xfrm>
            <a:off x="7717680" y="-548280"/>
            <a:ext cx="1920240" cy="192024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grpSp>
        <p:nvGrpSpPr>
          <p:cNvPr id="397" name="Gruppieren 396"/>
          <p:cNvGrpSpPr/>
          <p:nvPr/>
        </p:nvGrpSpPr>
        <p:grpSpPr>
          <a:xfrm>
            <a:off x="-147600" y="-296280"/>
            <a:ext cx="915840" cy="1281240"/>
            <a:chOff x="-147600" y="-296280"/>
            <a:chExt cx="915840" cy="1281240"/>
          </a:xfrm>
        </p:grpSpPr>
        <p:sp>
          <p:nvSpPr>
            <p:cNvPr id="398" name="Ellipse 397"/>
            <p:cNvSpPr/>
            <p:nvPr/>
          </p:nvSpPr>
          <p:spPr>
            <a:xfrm rot="5395800" flipV="1">
              <a:off x="219240" y="80100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399" name="Ellipse 398"/>
            <p:cNvSpPr/>
            <p:nvPr/>
          </p:nvSpPr>
          <p:spPr>
            <a:xfrm rot="5395800" flipV="1">
              <a:off x="218880" y="43524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0" name="Ellipse 399"/>
            <p:cNvSpPr/>
            <p:nvPr/>
          </p:nvSpPr>
          <p:spPr>
            <a:xfrm rot="5395800" flipV="1">
              <a:off x="218520" y="6984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1" name="Ellipse 400"/>
            <p:cNvSpPr/>
            <p:nvPr/>
          </p:nvSpPr>
          <p:spPr>
            <a:xfrm rot="5395800" flipV="1">
              <a:off x="217800" y="-29592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2" name="Ellipse 401"/>
            <p:cNvSpPr/>
            <p:nvPr/>
          </p:nvSpPr>
          <p:spPr>
            <a:xfrm rot="5395800" flipV="1">
              <a:off x="583920" y="-29628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3" name="Ellipse 402"/>
            <p:cNvSpPr/>
            <p:nvPr/>
          </p:nvSpPr>
          <p:spPr>
            <a:xfrm rot="5395800" flipV="1">
              <a:off x="584280" y="6912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4" name="Ellipse 403"/>
            <p:cNvSpPr/>
            <p:nvPr/>
          </p:nvSpPr>
          <p:spPr>
            <a:xfrm rot="5395800" flipV="1">
              <a:off x="584280" y="43488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5" name="Ellipse 404"/>
            <p:cNvSpPr/>
            <p:nvPr/>
          </p:nvSpPr>
          <p:spPr>
            <a:xfrm rot="5395800" flipV="1">
              <a:off x="585000" y="80100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6" name="Ellipse 405"/>
            <p:cNvSpPr/>
            <p:nvPr/>
          </p:nvSpPr>
          <p:spPr>
            <a:xfrm rot="5395800" flipV="1">
              <a:off x="-146160" y="80136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7" name="Ellipse 406"/>
            <p:cNvSpPr/>
            <p:nvPr/>
          </p:nvSpPr>
          <p:spPr>
            <a:xfrm rot="5395800" flipV="1">
              <a:off x="-146880" y="43596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8" name="Ellipse 407"/>
            <p:cNvSpPr/>
            <p:nvPr/>
          </p:nvSpPr>
          <p:spPr>
            <a:xfrm rot="5395800" flipV="1">
              <a:off x="-146880" y="6984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09" name="Ellipse 408"/>
            <p:cNvSpPr/>
            <p:nvPr/>
          </p:nvSpPr>
          <p:spPr>
            <a:xfrm rot="5395800" flipV="1">
              <a:off x="-147240" y="-29556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grpSp>
      <p:grpSp>
        <p:nvGrpSpPr>
          <p:cNvPr id="410" name="Gruppieren 409"/>
          <p:cNvGrpSpPr/>
          <p:nvPr/>
        </p:nvGrpSpPr>
        <p:grpSpPr>
          <a:xfrm>
            <a:off x="9545040" y="4645800"/>
            <a:ext cx="915840" cy="1281240"/>
            <a:chOff x="9545040" y="4645800"/>
            <a:chExt cx="915840" cy="1281240"/>
          </a:xfrm>
        </p:grpSpPr>
        <p:sp>
          <p:nvSpPr>
            <p:cNvPr id="411" name="Ellipse 410"/>
            <p:cNvSpPr/>
            <p:nvPr/>
          </p:nvSpPr>
          <p:spPr>
            <a:xfrm rot="5395800" flipV="1">
              <a:off x="9911880" y="574308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12" name="Ellipse 411"/>
            <p:cNvSpPr/>
            <p:nvPr/>
          </p:nvSpPr>
          <p:spPr>
            <a:xfrm rot="5395800" flipV="1">
              <a:off x="9911520" y="537732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13" name="Ellipse 412"/>
            <p:cNvSpPr/>
            <p:nvPr/>
          </p:nvSpPr>
          <p:spPr>
            <a:xfrm rot="5395800" flipV="1">
              <a:off x="9911160" y="501192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14" name="Ellipse 413"/>
            <p:cNvSpPr/>
            <p:nvPr/>
          </p:nvSpPr>
          <p:spPr>
            <a:xfrm rot="5395800" flipV="1">
              <a:off x="9910440" y="464580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15" name="Ellipse 414"/>
            <p:cNvSpPr/>
            <p:nvPr/>
          </p:nvSpPr>
          <p:spPr>
            <a:xfrm rot="5395800" flipV="1">
              <a:off x="10276560" y="464544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16" name="Ellipse 415"/>
            <p:cNvSpPr/>
            <p:nvPr/>
          </p:nvSpPr>
          <p:spPr>
            <a:xfrm rot="5395800" flipV="1">
              <a:off x="10276920" y="501120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17" name="Ellipse 416"/>
            <p:cNvSpPr/>
            <p:nvPr/>
          </p:nvSpPr>
          <p:spPr>
            <a:xfrm rot="5395800" flipV="1">
              <a:off x="10276920" y="537696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18" name="Ellipse 417"/>
            <p:cNvSpPr/>
            <p:nvPr/>
          </p:nvSpPr>
          <p:spPr>
            <a:xfrm rot="5395800" flipV="1">
              <a:off x="10277640" y="574308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19" name="Ellipse 418"/>
            <p:cNvSpPr/>
            <p:nvPr/>
          </p:nvSpPr>
          <p:spPr>
            <a:xfrm rot="5395800" flipV="1">
              <a:off x="9546120" y="574344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20" name="Ellipse 419"/>
            <p:cNvSpPr/>
            <p:nvPr/>
          </p:nvSpPr>
          <p:spPr>
            <a:xfrm rot="5395800" flipV="1">
              <a:off x="9545400" y="537804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21" name="Ellipse 420"/>
            <p:cNvSpPr/>
            <p:nvPr/>
          </p:nvSpPr>
          <p:spPr>
            <a:xfrm rot="5395800" flipV="1">
              <a:off x="9545400" y="501192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sp>
          <p:nvSpPr>
            <p:cNvPr id="422" name="Ellipse 421"/>
            <p:cNvSpPr/>
            <p:nvPr/>
          </p:nvSpPr>
          <p:spPr>
            <a:xfrm rot="5395800" flipV="1">
              <a:off x="9545040" y="4646160"/>
              <a:ext cx="182880" cy="182880"/>
            </a:xfrm>
            <a:prstGeom prst="ellipse">
              <a:avLst/>
            </a:prstGeom>
            <a:blipFill rotWithShape="0">
              <a:blip r:embed="rId14"/>
              <a:srcRect/>
              <a:tile/>
            </a:blipFill>
            <a:ln w="0">
              <a:noFill/>
            </a:ln>
            <a:effectLst>
              <a:outerShdw dist="103350" dir="2700000" rotWithShape="0">
                <a:srgbClr val="808080">
                  <a:alpha val="65000"/>
                </a:srgbClr>
              </a:outerShdw>
            </a:effectLst>
          </p:spPr>
          <p:style>
            <a:lnRef idx="0">
              <a:scrgbClr r="0" g="0" b="0"/>
            </a:lnRef>
            <a:fillRef idx="0">
              <a:scrgbClr r="0" g="0" b="0"/>
            </a:fillRef>
            <a:effectRef idx="0">
              <a:scrgbClr r="0" g="0" b="0"/>
            </a:effectRef>
            <a:fontRef idx="minor"/>
          </p:style>
        </p:sp>
      </p:grpSp>
      <p:sp>
        <p:nvSpPr>
          <p:cNvPr id="423" name="Ellipse 422"/>
          <p:cNvSpPr/>
          <p:nvPr/>
        </p:nvSpPr>
        <p:spPr>
          <a:xfrm>
            <a:off x="-146160" y="3109320"/>
            <a:ext cx="1920240" cy="192024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60" name="PlaceHolder 1"/>
          <p:cNvSpPr>
            <a:spLocks noGrp="1"/>
          </p:cNvSpPr>
          <p:nvPr>
            <p:ph type="title"/>
          </p:nvPr>
        </p:nvSpPr>
        <p:spPr>
          <a:xfrm>
            <a:off x="468000" y="468000"/>
            <a:ext cx="9071640" cy="946440"/>
          </a:xfrm>
          <a:prstGeom prst="rect">
            <a:avLst/>
          </a:prstGeom>
          <a:noFill/>
          <a:ln w="0">
            <a:noFill/>
          </a:ln>
        </p:spPr>
        <p:txBody>
          <a:bodyPr lIns="0" tIns="0" rIns="0" bIns="0" anchor="ctr">
            <a:noAutofit/>
          </a:bodyPr>
          <a:lstStyle/>
          <a:p>
            <a:pPr algn="ctr">
              <a:buNone/>
            </a:pPr>
            <a:r>
              <a:rPr lang="de-DE" sz="4400" b="0" strike="noStrike" spc="-1">
                <a:latin typeface="Arial"/>
              </a:rPr>
              <a:t>Format des Titeltextes durch Klicken bearbeiten</a:t>
            </a:r>
          </a:p>
        </p:txBody>
      </p:sp>
      <p:sp>
        <p:nvSpPr>
          <p:cNvPr id="461" name="PlaceHolder 2"/>
          <p:cNvSpPr>
            <a:spLocks noGrp="1"/>
          </p:cNvSpPr>
          <p:nvPr>
            <p:ph type="body"/>
          </p:nvPr>
        </p:nvSpPr>
        <p:spPr>
          <a:xfrm>
            <a:off x="468000" y="1800000"/>
            <a:ext cx="9071640" cy="32882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de-DE" sz="3200" b="0" strike="noStrike" spc="-1">
                <a:latin typeface="Arial"/>
              </a:rPr>
              <a:t>Format des Gliederungstextes durch Klicken bearbeiten</a:t>
            </a:r>
          </a:p>
          <a:p>
            <a:pPr marL="864000" lvl="1" indent="-324000">
              <a:spcBef>
                <a:spcPts val="1134"/>
              </a:spcBef>
              <a:buClr>
                <a:srgbClr val="000000"/>
              </a:buClr>
              <a:buSzPct val="75000"/>
              <a:buFont typeface="Symbol" charset="2"/>
              <a:buChar char=""/>
            </a:pPr>
            <a:r>
              <a:rPr lang="de-DE" sz="2800" b="0" strike="noStrike" spc="-1">
                <a:latin typeface="Arial"/>
              </a:rPr>
              <a:t>Zweite Gliederungsebene</a:t>
            </a:r>
          </a:p>
          <a:p>
            <a:pPr marL="1296000" lvl="2" indent="-288000">
              <a:spcBef>
                <a:spcPts val="850"/>
              </a:spcBef>
              <a:buClr>
                <a:srgbClr val="000000"/>
              </a:buClr>
              <a:buSzPct val="45000"/>
              <a:buFont typeface="Wingdings" charset="2"/>
              <a:buChar char=""/>
            </a:pPr>
            <a:r>
              <a:rPr lang="de-DE" sz="2400" b="0" strike="noStrike" spc="-1">
                <a:latin typeface="Arial"/>
              </a:rPr>
              <a:t>Dritte Gliederungsebene</a:t>
            </a:r>
          </a:p>
          <a:p>
            <a:pPr marL="1728000" lvl="3" indent="-216000">
              <a:spcBef>
                <a:spcPts val="567"/>
              </a:spcBef>
              <a:buClr>
                <a:srgbClr val="000000"/>
              </a:buClr>
              <a:buSzPct val="75000"/>
              <a:buFont typeface="Symbol" charset="2"/>
              <a:buChar char=""/>
            </a:pPr>
            <a:r>
              <a:rPr lang="de-DE" sz="2000" b="0" strike="noStrike" spc="-1">
                <a:latin typeface="Arial"/>
              </a:rPr>
              <a:t>Vierte Gliederungsebene</a:t>
            </a:r>
          </a:p>
          <a:p>
            <a:pPr marL="2160000" lvl="4" indent="-216000">
              <a:spcBef>
                <a:spcPts val="283"/>
              </a:spcBef>
              <a:buClr>
                <a:srgbClr val="000000"/>
              </a:buClr>
              <a:buSzPct val="45000"/>
              <a:buFont typeface="Wingdings" charset="2"/>
              <a:buChar char=""/>
            </a:pPr>
            <a:r>
              <a:rPr lang="de-DE" sz="2000" b="0" strike="noStrike" spc="-1">
                <a:latin typeface="Arial"/>
              </a:rPr>
              <a:t>Fünfte Gliederungsebene</a:t>
            </a:r>
          </a:p>
          <a:p>
            <a:pPr marL="2592000" lvl="5" indent="-216000">
              <a:spcBef>
                <a:spcPts val="283"/>
              </a:spcBef>
              <a:buClr>
                <a:srgbClr val="000000"/>
              </a:buClr>
              <a:buSzPct val="45000"/>
              <a:buFont typeface="Wingdings" charset="2"/>
              <a:buChar char=""/>
            </a:pPr>
            <a:r>
              <a:rPr lang="de-DE" sz="2000" b="0" strike="noStrike" spc="-1">
                <a:latin typeface="Arial"/>
              </a:rPr>
              <a:t>Sechste Gliederungsebene</a:t>
            </a:r>
          </a:p>
          <a:p>
            <a:pPr marL="3024000" lvl="6" indent="-216000">
              <a:spcBef>
                <a:spcPts val="283"/>
              </a:spcBef>
              <a:buClr>
                <a:srgbClr val="000000"/>
              </a:buClr>
              <a:buSzPct val="45000"/>
              <a:buFont typeface="Wingdings" charset="2"/>
              <a:buChar char=""/>
            </a:pPr>
            <a:r>
              <a:rPr lang="de-DE" sz="2000" b="0" strike="noStrike" spc="-1">
                <a:latin typeface="Arial"/>
              </a:rPr>
              <a:t>Siebte Gliederungsebene</a:t>
            </a:r>
          </a:p>
        </p:txBody>
      </p:sp>
      <p:sp>
        <p:nvSpPr>
          <p:cNvPr id="462" name="Rechteck 461"/>
          <p:cNvSpPr/>
          <p:nvPr/>
        </p:nvSpPr>
        <p:spPr>
          <a:xfrm rot="18876000">
            <a:off x="8646120" y="-405720"/>
            <a:ext cx="2895480" cy="2895480"/>
          </a:xfrm>
          <a:prstGeom prst="rect">
            <a:avLst/>
          </a:prstGeom>
          <a:solidFill>
            <a:srgbClr val="CED4DA"/>
          </a:solidFill>
          <a:ln w="0">
            <a:noFill/>
          </a:ln>
        </p:spPr>
        <p:style>
          <a:lnRef idx="0">
            <a:scrgbClr r="0" g="0" b="0"/>
          </a:lnRef>
          <a:fillRef idx="0">
            <a:scrgbClr r="0" g="0" b="0"/>
          </a:fillRef>
          <a:effectRef idx="0">
            <a:scrgbClr r="0" g="0" b="0"/>
          </a:effectRef>
          <a:fontRef idx="minor"/>
        </p:style>
      </p:sp>
      <p:sp>
        <p:nvSpPr>
          <p:cNvPr id="463" name="Rechteck 462"/>
          <p:cNvSpPr/>
          <p:nvPr/>
        </p:nvSpPr>
        <p:spPr>
          <a:xfrm rot="18876000">
            <a:off x="8666280" y="3983040"/>
            <a:ext cx="2895480" cy="2895480"/>
          </a:xfrm>
          <a:prstGeom prst="rect">
            <a:avLst/>
          </a:prstGeom>
          <a:solidFill>
            <a:srgbClr val="CED4DA"/>
          </a:solidFill>
          <a:ln w="0">
            <a:noFill/>
          </a:ln>
        </p:spPr>
        <p:style>
          <a:lnRef idx="0">
            <a:scrgbClr r="0" g="0" b="0"/>
          </a:lnRef>
          <a:fillRef idx="0">
            <a:scrgbClr r="0" g="0" b="0"/>
          </a:fillRef>
          <a:effectRef idx="0">
            <a:scrgbClr r="0" g="0" b="0"/>
          </a:effectRef>
          <a:fontRef idx="minor"/>
        </p:style>
      </p:sp>
      <p:sp>
        <p:nvSpPr>
          <p:cNvPr id="464" name="Rechteck 463"/>
          <p:cNvSpPr/>
          <p:nvPr/>
        </p:nvSpPr>
        <p:spPr>
          <a:xfrm rot="18964800">
            <a:off x="994320" y="5915880"/>
            <a:ext cx="2588760" cy="731520"/>
          </a:xfrm>
          <a:prstGeom prst="rect">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465" name="Rechteck 464"/>
          <p:cNvSpPr/>
          <p:nvPr/>
        </p:nvSpPr>
        <p:spPr>
          <a:xfrm rot="18964800">
            <a:off x="-1296720" y="5513760"/>
            <a:ext cx="2588760" cy="731520"/>
          </a:xfrm>
          <a:prstGeom prst="rect">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466" name="Rechteck 465"/>
          <p:cNvSpPr/>
          <p:nvPr/>
        </p:nvSpPr>
        <p:spPr>
          <a:xfrm rot="18964800">
            <a:off x="3682080" y="339480"/>
            <a:ext cx="3457800" cy="922320"/>
          </a:xfrm>
          <a:prstGeom prst="rect">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467" name="Rechteck 466"/>
          <p:cNvSpPr/>
          <p:nvPr/>
        </p:nvSpPr>
        <p:spPr>
          <a:xfrm rot="18964800">
            <a:off x="1446120" y="-758520"/>
            <a:ext cx="2588760" cy="731520"/>
          </a:xfrm>
          <a:prstGeom prst="rect">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468" name="Rechteck 467"/>
          <p:cNvSpPr/>
          <p:nvPr/>
        </p:nvSpPr>
        <p:spPr>
          <a:xfrm rot="18964800">
            <a:off x="-727200" y="3295080"/>
            <a:ext cx="2588760" cy="513000"/>
          </a:xfrm>
          <a:prstGeom prst="rect">
            <a:avLst/>
          </a:prstGeom>
          <a:solidFill>
            <a:srgbClr val="8D99AE">
              <a:alpha val="10000"/>
            </a:srgbClr>
          </a:solidFill>
          <a:ln w="0">
            <a:noFill/>
          </a:ln>
        </p:spPr>
        <p:style>
          <a:lnRef idx="0">
            <a:scrgbClr r="0" g="0" b="0"/>
          </a:lnRef>
          <a:fillRef idx="0">
            <a:scrgbClr r="0" g="0" b="0"/>
          </a:fillRef>
          <a:effectRef idx="0">
            <a:scrgbClr r="0" g="0" b="0"/>
          </a:effectRef>
          <a:fontRef idx="minor"/>
        </p:style>
      </p:sp>
    </p:spTree>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8.xml"/></Relationships>
</file>

<file path=ppt/slides/_rels/slide11.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3.png"/><Relationship Id="rId1" Type="http://schemas.openxmlformats.org/officeDocument/2006/relationships/slideLayout" Target="../slideLayouts/slideLayout7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gif"/><Relationship Id="rId2" Type="http://schemas.microsoft.com/office/2018/10/relationships/comments" Target="../comments/modernComment_10A_49C2859F.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5.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Freeform: Shape 6">
            <a:extLst>
              <a:ext uri="{FF2B5EF4-FFF2-40B4-BE49-F238E27FC236}">
                <a16:creationId xmlns:a16="http://schemas.microsoft.com/office/drawing/2014/main" id="{CA815F2C-4E80-4019-8E59-FAD3F7F847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929567" cy="5670550"/>
          </a:xfrm>
          <a:custGeom>
            <a:avLst/>
            <a:gdLst>
              <a:gd name="connsiteX0" fmla="*/ 8239723 w 12009304"/>
              <a:gd name="connsiteY0" fmla="*/ 5083103 h 6858000"/>
              <a:gd name="connsiteX1" fmla="*/ 9505105 w 12009304"/>
              <a:gd name="connsiteY1" fmla="*/ 5083103 h 6858000"/>
              <a:gd name="connsiteX2" fmla="*/ 9564676 w 12009304"/>
              <a:gd name="connsiteY2" fmla="*/ 5091016 h 6858000"/>
              <a:gd name="connsiteX3" fmla="*/ 9605648 w 12009304"/>
              <a:gd name="connsiteY3" fmla="*/ 5108194 h 6858000"/>
              <a:gd name="connsiteX4" fmla="*/ 9580608 w 12009304"/>
              <a:gd name="connsiteY4" fmla="*/ 5151499 h 6858000"/>
              <a:gd name="connsiteX5" fmla="*/ 8693486 w 12009304"/>
              <a:gd name="connsiteY5" fmla="*/ 6685800 h 6858000"/>
              <a:gd name="connsiteX6" fmla="*/ 8595419 w 12009304"/>
              <a:gd name="connsiteY6" fmla="*/ 6814017 h 6858000"/>
              <a:gd name="connsiteX7" fmla="*/ 8545620 w 12009304"/>
              <a:gd name="connsiteY7" fmla="*/ 6858000 h 6858000"/>
              <a:gd name="connsiteX8" fmla="*/ 7612173 w 12009304"/>
              <a:gd name="connsiteY8" fmla="*/ 6858000 h 6858000"/>
              <a:gd name="connsiteX9" fmla="*/ 7591825 w 12009304"/>
              <a:gd name="connsiteY9" fmla="*/ 6822959 h 6858000"/>
              <a:gd name="connsiteX10" fmla="*/ 7411622 w 12009304"/>
              <a:gd name="connsiteY10" fmla="*/ 6512633 h 6858000"/>
              <a:gd name="connsiteX11" fmla="*/ 7411622 w 12009304"/>
              <a:gd name="connsiteY11" fmla="*/ 6289354 h 6858000"/>
              <a:gd name="connsiteX12" fmla="*/ 8045680 w 12009304"/>
              <a:gd name="connsiteY12" fmla="*/ 5197465 h 6858000"/>
              <a:gd name="connsiteX13" fmla="*/ 8239723 w 12009304"/>
              <a:gd name="connsiteY13" fmla="*/ 5083103 h 6858000"/>
              <a:gd name="connsiteX14" fmla="*/ 10622296 w 12009304"/>
              <a:gd name="connsiteY14" fmla="*/ 1326563 h 6858000"/>
              <a:gd name="connsiteX15" fmla="*/ 11448522 w 12009304"/>
              <a:gd name="connsiteY15" fmla="*/ 1326563 h 6858000"/>
              <a:gd name="connsiteX16" fmla="*/ 11577006 w 12009304"/>
              <a:gd name="connsiteY16" fmla="*/ 1401233 h 6858000"/>
              <a:gd name="connsiteX17" fmla="*/ 11989228 w 12009304"/>
              <a:gd name="connsiteY17" fmla="*/ 2114179 h 6858000"/>
              <a:gd name="connsiteX18" fmla="*/ 11989228 w 12009304"/>
              <a:gd name="connsiteY18" fmla="*/ 2259969 h 6858000"/>
              <a:gd name="connsiteX19" fmla="*/ 11577006 w 12009304"/>
              <a:gd name="connsiteY19" fmla="*/ 2972914 h 6858000"/>
              <a:gd name="connsiteX20" fmla="*/ 11448522 w 12009304"/>
              <a:gd name="connsiteY20" fmla="*/ 3047587 h 6858000"/>
              <a:gd name="connsiteX21" fmla="*/ 10622296 w 12009304"/>
              <a:gd name="connsiteY21" fmla="*/ 3047587 h 6858000"/>
              <a:gd name="connsiteX22" fmla="*/ 10495594 w 12009304"/>
              <a:gd name="connsiteY22" fmla="*/ 2972914 h 6858000"/>
              <a:gd name="connsiteX23" fmla="*/ 10081589 w 12009304"/>
              <a:gd name="connsiteY23" fmla="*/ 2259969 h 6858000"/>
              <a:gd name="connsiteX24" fmla="*/ 10081589 w 12009304"/>
              <a:gd name="connsiteY24" fmla="*/ 2114179 h 6858000"/>
              <a:gd name="connsiteX25" fmla="*/ 10495594 w 12009304"/>
              <a:gd name="connsiteY25" fmla="*/ 1401233 h 6858000"/>
              <a:gd name="connsiteX26" fmla="*/ 10622296 w 12009304"/>
              <a:gd name="connsiteY26" fmla="*/ 1326563 h 6858000"/>
              <a:gd name="connsiteX27" fmla="*/ 0 w 12009304"/>
              <a:gd name="connsiteY27" fmla="*/ 0 h 6858000"/>
              <a:gd name="connsiteX28" fmla="*/ 4457990 w 12009304"/>
              <a:gd name="connsiteY28" fmla="*/ 0 h 6858000"/>
              <a:gd name="connsiteX29" fmla="*/ 5902610 w 12009304"/>
              <a:gd name="connsiteY29" fmla="*/ 0 h 6858000"/>
              <a:gd name="connsiteX30" fmla="*/ 8476869 w 12009304"/>
              <a:gd name="connsiteY30" fmla="*/ 0 h 6858000"/>
              <a:gd name="connsiteX31" fmla="*/ 8535933 w 12009304"/>
              <a:gd name="connsiteY31" fmla="*/ 39849 h 6858000"/>
              <a:gd name="connsiteX32" fmla="*/ 8693486 w 12009304"/>
              <a:gd name="connsiteY32" fmla="*/ 220603 h 6858000"/>
              <a:gd name="connsiteX33" fmla="*/ 10389180 w 12009304"/>
              <a:gd name="connsiteY33" fmla="*/ 3153347 h 6858000"/>
              <a:gd name="connsiteX34" fmla="*/ 10389180 w 12009304"/>
              <a:gd name="connsiteY34" fmla="*/ 3753061 h 6858000"/>
              <a:gd name="connsiteX35" fmla="*/ 9759557 w 12009304"/>
              <a:gd name="connsiteY35" fmla="*/ 4842009 h 6858000"/>
              <a:gd name="connsiteX36" fmla="*/ 9706493 w 12009304"/>
              <a:gd name="connsiteY36" fmla="*/ 4933778 h 6858000"/>
              <a:gd name="connsiteX37" fmla="*/ 9708360 w 12009304"/>
              <a:gd name="connsiteY37" fmla="*/ 4934561 h 6858000"/>
              <a:gd name="connsiteX38" fmla="*/ 9802002 w 12009304"/>
              <a:gd name="connsiteY38" fmla="*/ 5029008 h 6858000"/>
              <a:gd name="connsiteX39" fmla="*/ 10514131 w 12009304"/>
              <a:gd name="connsiteY39" fmla="*/ 6260653 h 6858000"/>
              <a:gd name="connsiteX40" fmla="*/ 10514131 w 12009304"/>
              <a:gd name="connsiteY40" fmla="*/ 6512512 h 6858000"/>
              <a:gd name="connsiteX41" fmla="*/ 10340271 w 12009304"/>
              <a:gd name="connsiteY41" fmla="*/ 6813206 h 6858000"/>
              <a:gd name="connsiteX42" fmla="*/ 10314372 w 12009304"/>
              <a:gd name="connsiteY42" fmla="*/ 6858000 h 6858000"/>
              <a:gd name="connsiteX43" fmla="*/ 10119136 w 12009304"/>
              <a:gd name="connsiteY43" fmla="*/ 6858000 h 6858000"/>
              <a:gd name="connsiteX44" fmla="*/ 10122008 w 12009304"/>
              <a:gd name="connsiteY44" fmla="*/ 6853033 h 6858000"/>
              <a:gd name="connsiteX45" fmla="*/ 10327158 w 12009304"/>
              <a:gd name="connsiteY45" fmla="*/ 6498223 h 6858000"/>
              <a:gd name="connsiteX46" fmla="*/ 10327158 w 12009304"/>
              <a:gd name="connsiteY46" fmla="*/ 6274942 h 6858000"/>
              <a:gd name="connsiteX47" fmla="*/ 9695832 w 12009304"/>
              <a:gd name="connsiteY47" fmla="*/ 5183053 h 6858000"/>
              <a:gd name="connsiteX48" fmla="*/ 9612819 w 12009304"/>
              <a:gd name="connsiteY48" fmla="*/ 5099323 h 6858000"/>
              <a:gd name="connsiteX49" fmla="*/ 9603213 w 12009304"/>
              <a:gd name="connsiteY49" fmla="*/ 5095298 h 6858000"/>
              <a:gd name="connsiteX50" fmla="*/ 9654707 w 12009304"/>
              <a:gd name="connsiteY50" fmla="*/ 5006238 h 6858000"/>
              <a:gd name="connsiteX51" fmla="*/ 9693004 w 12009304"/>
              <a:gd name="connsiteY51" fmla="*/ 4940002 h 6858000"/>
              <a:gd name="connsiteX52" fmla="*/ 9653283 w 12009304"/>
              <a:gd name="connsiteY52" fmla="*/ 4923348 h 6858000"/>
              <a:gd name="connsiteX53" fmla="*/ 9586087 w 12009304"/>
              <a:gd name="connsiteY53" fmla="*/ 4914420 h 6858000"/>
              <a:gd name="connsiteX54" fmla="*/ 8158743 w 12009304"/>
              <a:gd name="connsiteY54" fmla="*/ 4914420 h 6858000"/>
              <a:gd name="connsiteX55" fmla="*/ 7939863 w 12009304"/>
              <a:gd name="connsiteY55" fmla="*/ 5043420 h 6858000"/>
              <a:gd name="connsiteX56" fmla="*/ 7224650 w 12009304"/>
              <a:gd name="connsiteY56" fmla="*/ 6275065 h 6858000"/>
              <a:gd name="connsiteX57" fmla="*/ 7224650 w 12009304"/>
              <a:gd name="connsiteY57" fmla="*/ 6526922 h 6858000"/>
              <a:gd name="connsiteX58" fmla="*/ 7350544 w 12009304"/>
              <a:gd name="connsiteY58" fmla="*/ 6743723 h 6858000"/>
              <a:gd name="connsiteX59" fmla="*/ 7416905 w 12009304"/>
              <a:gd name="connsiteY59" fmla="*/ 6858000 h 6858000"/>
              <a:gd name="connsiteX60" fmla="*/ 5902610 w 12009304"/>
              <a:gd name="connsiteY60" fmla="*/ 6858000 h 6858000"/>
              <a:gd name="connsiteX61" fmla="*/ 4389357 w 12009304"/>
              <a:gd name="connsiteY61" fmla="*/ 6858000 h 6858000"/>
              <a:gd name="connsiteX62" fmla="*/ 0 w 12009304"/>
              <a:gd name="connsiteY62"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12009304" h="6858000">
                <a:moveTo>
                  <a:pt x="8239723" y="5083103"/>
                </a:moveTo>
                <a:cubicBezTo>
                  <a:pt x="8239723" y="5083103"/>
                  <a:pt x="8239723" y="5083103"/>
                  <a:pt x="9505105" y="5083103"/>
                </a:cubicBezTo>
                <a:cubicBezTo>
                  <a:pt x="9525601" y="5083103"/>
                  <a:pt x="9545588" y="5085825"/>
                  <a:pt x="9564676" y="5091016"/>
                </a:cubicBezTo>
                <a:lnTo>
                  <a:pt x="9605648" y="5108194"/>
                </a:lnTo>
                <a:lnTo>
                  <a:pt x="9580608" y="5151499"/>
                </a:lnTo>
                <a:cubicBezTo>
                  <a:pt x="9354208" y="5543062"/>
                  <a:pt x="9064418" y="6044264"/>
                  <a:pt x="8693486" y="6685800"/>
                </a:cubicBezTo>
                <a:cubicBezTo>
                  <a:pt x="8665958" y="6733339"/>
                  <a:pt x="8632925" y="6776306"/>
                  <a:pt x="8595419" y="6814017"/>
                </a:cubicBezTo>
                <a:lnTo>
                  <a:pt x="8545620" y="6858000"/>
                </a:lnTo>
                <a:lnTo>
                  <a:pt x="7612173" y="6858000"/>
                </a:lnTo>
                <a:lnTo>
                  <a:pt x="7591825" y="6822959"/>
                </a:lnTo>
                <a:cubicBezTo>
                  <a:pt x="7538315" y="6730809"/>
                  <a:pt x="7478495" y="6627794"/>
                  <a:pt x="7411622" y="6512633"/>
                </a:cubicBezTo>
                <a:cubicBezTo>
                  <a:pt x="7370628" y="6444560"/>
                  <a:pt x="7370628" y="6357427"/>
                  <a:pt x="7411622" y="6289354"/>
                </a:cubicBezTo>
                <a:cubicBezTo>
                  <a:pt x="7411622" y="6289354"/>
                  <a:pt x="7411622" y="6289354"/>
                  <a:pt x="8045680" y="5197465"/>
                </a:cubicBezTo>
                <a:cubicBezTo>
                  <a:pt x="8083943" y="5126669"/>
                  <a:pt x="8160465" y="5083103"/>
                  <a:pt x="8239723" y="5083103"/>
                </a:cubicBezTo>
                <a:close/>
                <a:moveTo>
                  <a:pt x="10622296" y="1326563"/>
                </a:moveTo>
                <a:cubicBezTo>
                  <a:pt x="10622296" y="1326563"/>
                  <a:pt x="10622296" y="1326563"/>
                  <a:pt x="11448522" y="1326563"/>
                </a:cubicBezTo>
                <a:cubicBezTo>
                  <a:pt x="11502058" y="1326563"/>
                  <a:pt x="11550238" y="1355009"/>
                  <a:pt x="11577006" y="1401233"/>
                </a:cubicBezTo>
                <a:cubicBezTo>
                  <a:pt x="11577006" y="1401233"/>
                  <a:pt x="11577006" y="1401233"/>
                  <a:pt x="11989228" y="2114179"/>
                </a:cubicBezTo>
                <a:cubicBezTo>
                  <a:pt x="12015996" y="2158629"/>
                  <a:pt x="12015996" y="2215522"/>
                  <a:pt x="11989228" y="2259969"/>
                </a:cubicBezTo>
                <a:cubicBezTo>
                  <a:pt x="11989228" y="2259969"/>
                  <a:pt x="11989228" y="2259969"/>
                  <a:pt x="11577006" y="2972914"/>
                </a:cubicBezTo>
                <a:cubicBezTo>
                  <a:pt x="11550238" y="3019141"/>
                  <a:pt x="11502058" y="3047587"/>
                  <a:pt x="11448522" y="3047587"/>
                </a:cubicBezTo>
                <a:cubicBezTo>
                  <a:pt x="11448522" y="3047587"/>
                  <a:pt x="11448522" y="3047587"/>
                  <a:pt x="10622296" y="3047587"/>
                </a:cubicBezTo>
                <a:cubicBezTo>
                  <a:pt x="10570544" y="3047587"/>
                  <a:pt x="10520578" y="3019141"/>
                  <a:pt x="10495594" y="2972914"/>
                </a:cubicBezTo>
                <a:cubicBezTo>
                  <a:pt x="10495594" y="2972914"/>
                  <a:pt x="10495594" y="2972914"/>
                  <a:pt x="10081589" y="2259969"/>
                </a:cubicBezTo>
                <a:cubicBezTo>
                  <a:pt x="10054821" y="2215522"/>
                  <a:pt x="10054821" y="2158629"/>
                  <a:pt x="10081589" y="2114179"/>
                </a:cubicBezTo>
                <a:cubicBezTo>
                  <a:pt x="10081589" y="2114179"/>
                  <a:pt x="10081589" y="2114179"/>
                  <a:pt x="10495594" y="1401233"/>
                </a:cubicBezTo>
                <a:cubicBezTo>
                  <a:pt x="10520578" y="1355009"/>
                  <a:pt x="10570544" y="1326563"/>
                  <a:pt x="10622296" y="1326563"/>
                </a:cubicBezTo>
                <a:close/>
                <a:moveTo>
                  <a:pt x="0" y="0"/>
                </a:moveTo>
                <a:lnTo>
                  <a:pt x="4457990" y="0"/>
                </a:lnTo>
                <a:lnTo>
                  <a:pt x="5902610" y="0"/>
                </a:lnTo>
                <a:lnTo>
                  <a:pt x="8476869" y="0"/>
                </a:lnTo>
                <a:lnTo>
                  <a:pt x="8535933" y="39849"/>
                </a:lnTo>
                <a:cubicBezTo>
                  <a:pt x="8598516" y="88273"/>
                  <a:pt x="8652195" y="149296"/>
                  <a:pt x="8693486" y="220603"/>
                </a:cubicBezTo>
                <a:cubicBezTo>
                  <a:pt x="8693486" y="220603"/>
                  <a:pt x="8693486" y="220603"/>
                  <a:pt x="10389180" y="3153347"/>
                </a:cubicBezTo>
                <a:cubicBezTo>
                  <a:pt x="10499291" y="3336185"/>
                  <a:pt x="10499291" y="3570221"/>
                  <a:pt x="10389180" y="3753061"/>
                </a:cubicBezTo>
                <a:cubicBezTo>
                  <a:pt x="10389180" y="3753061"/>
                  <a:pt x="10389180" y="3753061"/>
                  <a:pt x="9759557" y="4842009"/>
                </a:cubicBezTo>
                <a:lnTo>
                  <a:pt x="9706493" y="4933778"/>
                </a:lnTo>
                <a:lnTo>
                  <a:pt x="9708360" y="4934561"/>
                </a:lnTo>
                <a:cubicBezTo>
                  <a:pt x="9746510" y="4956830"/>
                  <a:pt x="9778880" y="4989078"/>
                  <a:pt x="9802002" y="5029008"/>
                </a:cubicBezTo>
                <a:cubicBezTo>
                  <a:pt x="9802002" y="5029008"/>
                  <a:pt x="9802002" y="5029008"/>
                  <a:pt x="10514131" y="6260653"/>
                </a:cubicBezTo>
                <a:cubicBezTo>
                  <a:pt x="10560376" y="6337439"/>
                  <a:pt x="10560376" y="6435725"/>
                  <a:pt x="10514131" y="6512512"/>
                </a:cubicBezTo>
                <a:cubicBezTo>
                  <a:pt x="10514131" y="6512512"/>
                  <a:pt x="10514131" y="6512512"/>
                  <a:pt x="10340271" y="6813206"/>
                </a:cubicBezTo>
                <a:lnTo>
                  <a:pt x="10314372" y="6858000"/>
                </a:lnTo>
                <a:lnTo>
                  <a:pt x="10119136" y="6858000"/>
                </a:lnTo>
                <a:lnTo>
                  <a:pt x="10122008" y="6853033"/>
                </a:lnTo>
                <a:cubicBezTo>
                  <a:pt x="10327158" y="6498223"/>
                  <a:pt x="10327158" y="6498223"/>
                  <a:pt x="10327158" y="6498223"/>
                </a:cubicBezTo>
                <a:cubicBezTo>
                  <a:pt x="10368154" y="6430148"/>
                  <a:pt x="10368154" y="6343015"/>
                  <a:pt x="10327158" y="6274942"/>
                </a:cubicBezTo>
                <a:cubicBezTo>
                  <a:pt x="9695832" y="5183053"/>
                  <a:pt x="9695832" y="5183053"/>
                  <a:pt x="9695832" y="5183053"/>
                </a:cubicBezTo>
                <a:cubicBezTo>
                  <a:pt x="9675334" y="5147654"/>
                  <a:pt x="9646640" y="5119063"/>
                  <a:pt x="9612819" y="5099323"/>
                </a:cubicBezTo>
                <a:lnTo>
                  <a:pt x="9603213" y="5095298"/>
                </a:lnTo>
                <a:lnTo>
                  <a:pt x="9654707" y="5006238"/>
                </a:lnTo>
                <a:lnTo>
                  <a:pt x="9693004" y="4940002"/>
                </a:lnTo>
                <a:lnTo>
                  <a:pt x="9653283" y="4923348"/>
                </a:lnTo>
                <a:cubicBezTo>
                  <a:pt x="9631750" y="4917491"/>
                  <a:pt x="9609208" y="4914420"/>
                  <a:pt x="9586087" y="4914420"/>
                </a:cubicBezTo>
                <a:cubicBezTo>
                  <a:pt x="8158743" y="4914420"/>
                  <a:pt x="8158743" y="4914420"/>
                  <a:pt x="8158743" y="4914420"/>
                </a:cubicBezTo>
                <a:cubicBezTo>
                  <a:pt x="8069341" y="4914420"/>
                  <a:pt x="7983024" y="4963563"/>
                  <a:pt x="7939863" y="5043420"/>
                </a:cubicBezTo>
                <a:cubicBezTo>
                  <a:pt x="7224650" y="6275065"/>
                  <a:pt x="7224650" y="6275065"/>
                  <a:pt x="7224650" y="6275065"/>
                </a:cubicBezTo>
                <a:cubicBezTo>
                  <a:pt x="7178407" y="6351849"/>
                  <a:pt x="7178407" y="6450135"/>
                  <a:pt x="7224650" y="6526922"/>
                </a:cubicBezTo>
                <a:cubicBezTo>
                  <a:pt x="7269350" y="6603900"/>
                  <a:pt x="7311257" y="6676067"/>
                  <a:pt x="7350544" y="6743723"/>
                </a:cubicBezTo>
                <a:lnTo>
                  <a:pt x="7416905" y="6858000"/>
                </a:lnTo>
                <a:lnTo>
                  <a:pt x="5902610" y="6858000"/>
                </a:lnTo>
                <a:lnTo>
                  <a:pt x="4389357" y="6858000"/>
                </a:lnTo>
                <a:lnTo>
                  <a:pt x="0" y="6858000"/>
                </a:ln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Grafik 4">
            <a:extLst>
              <a:ext uri="{FF2B5EF4-FFF2-40B4-BE49-F238E27FC236}">
                <a16:creationId xmlns:a16="http://schemas.microsoft.com/office/drawing/2014/main" id="{278E93BC-DA75-2C0C-6167-F1EFB39EA634}"/>
              </a:ext>
            </a:extLst>
          </p:cNvPr>
          <p:cNvPicPr>
            <a:picLocks noChangeAspect="1"/>
          </p:cNvPicPr>
          <p:nvPr/>
        </p:nvPicPr>
        <p:blipFill>
          <a:blip r:embed="rId2"/>
          <a:stretch>
            <a:fillRect/>
          </a:stretch>
        </p:blipFill>
        <p:spPr>
          <a:xfrm>
            <a:off x="-5390" y="-3879"/>
            <a:ext cx="10075966" cy="5662878"/>
          </a:xfrm>
          <a:prstGeom prst="rect">
            <a:avLst/>
          </a:prstGeom>
        </p:spPr>
      </p:pic>
    </p:spTree>
    <p:extLst>
      <p:ext uri="{BB962C8B-B14F-4D97-AF65-F5344CB8AC3E}">
        <p14:creationId xmlns:p14="http://schemas.microsoft.com/office/powerpoint/2010/main" val="1334967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ACEC46E-F865-3C13-23C2-B869224F12C8}"/>
              </a:ext>
            </a:extLst>
          </p:cNvPr>
          <p:cNvSpPr>
            <a:spLocks noGrp="1"/>
          </p:cNvSpPr>
          <p:nvPr>
            <p:ph type="title"/>
          </p:nvPr>
        </p:nvSpPr>
        <p:spPr>
          <a:xfrm>
            <a:off x="-2300979" y="475842"/>
            <a:ext cx="9071640" cy="946440"/>
          </a:xfrm>
        </p:spPr>
        <p:txBody>
          <a:bodyPr lIns="0" tIns="0" rIns="0" bIns="0" anchor="ctr">
            <a:normAutofit/>
          </a:bodyPr>
          <a:lstStyle/>
          <a:p>
            <a:pPr algn="ctr"/>
            <a:r>
              <a:rPr lang="de-DE" kern="1200" spc="-1">
                <a:solidFill>
                  <a:schemeClr val="bg1">
                    <a:lumMod val="50000"/>
                  </a:schemeClr>
                </a:solidFill>
                <a:latin typeface="Arial"/>
                <a:ea typeface="+mj-ea"/>
                <a:cs typeface="+mj-cs"/>
              </a:rPr>
              <a:t>Sens-O-Boot</a:t>
            </a:r>
          </a:p>
        </p:txBody>
      </p:sp>
      <p:sp>
        <p:nvSpPr>
          <p:cNvPr id="6" name="Textfeld 5">
            <a:extLst>
              <a:ext uri="{FF2B5EF4-FFF2-40B4-BE49-F238E27FC236}">
                <a16:creationId xmlns:a16="http://schemas.microsoft.com/office/drawing/2014/main" id="{4C3470D7-DB3B-4F53-0733-F1D54B3C05E0}"/>
              </a:ext>
            </a:extLst>
          </p:cNvPr>
          <p:cNvSpPr txBox="1"/>
          <p:nvPr/>
        </p:nvSpPr>
        <p:spPr>
          <a:xfrm>
            <a:off x="468000" y="1800000"/>
            <a:ext cx="4426920" cy="3288240"/>
          </a:xfrm>
          <a:prstGeom prst="rect">
            <a:avLst/>
          </a:prstGeom>
          <a:noFill/>
          <a:ln w="0">
            <a:noFill/>
          </a:ln>
        </p:spPr>
        <p:txBody>
          <a:bodyPr rot="0" spcFirstLastPara="0" vertOverflow="overflow" horzOverflow="overflow" vert="horz" lIns="0" tIns="0" rIns="0" bIns="0" numCol="1" spcCol="0" rtlCol="0" fromWordArt="0" anchor="t" anchorCtr="0" forceAA="0" compatLnSpc="1">
            <a:prstTxWarp prst="textNoShape">
              <a:avLst/>
            </a:prstTxWarp>
            <a:normAutofit/>
          </a:bodyPr>
          <a:lstStyle/>
          <a:p>
            <a:pPr marL="228600" indent="-228600">
              <a:lnSpc>
                <a:spcPct val="90000"/>
              </a:lnSpc>
              <a:spcBef>
                <a:spcPts val="1000"/>
              </a:spcBef>
              <a:buFont typeface="Arial" panose="020B0604020202020204" pitchFamily="34" charset="0"/>
              <a:buChar char="•"/>
            </a:pPr>
            <a:r>
              <a:rPr lang="de-DE" sz="2000" kern="1200" spc="-1">
                <a:latin typeface="Arial"/>
                <a:ea typeface="+mn-ea"/>
                <a:cs typeface="+mn-cs"/>
              </a:rPr>
              <a:t>Extrem unauffällig</a:t>
            </a:r>
          </a:p>
          <a:p>
            <a:pPr marL="228600" indent="-228600">
              <a:lnSpc>
                <a:spcPct val="90000"/>
              </a:lnSpc>
              <a:spcBef>
                <a:spcPts val="1000"/>
              </a:spcBef>
              <a:buFont typeface="Arial" panose="020B0604020202020204" pitchFamily="34" charset="0"/>
              <a:buChar char="•"/>
            </a:pPr>
            <a:endParaRPr lang="de-DE" sz="2000" kern="1200" spc="-1">
              <a:latin typeface="Arial"/>
              <a:ea typeface="+mn-ea"/>
              <a:cs typeface="+mn-cs"/>
            </a:endParaRPr>
          </a:p>
          <a:p>
            <a:pPr marL="228600" indent="-228600">
              <a:lnSpc>
                <a:spcPct val="90000"/>
              </a:lnSpc>
              <a:spcBef>
                <a:spcPts val="1000"/>
              </a:spcBef>
              <a:buFont typeface="Arial" panose="020B0604020202020204" pitchFamily="34" charset="0"/>
              <a:buChar char="•"/>
            </a:pPr>
            <a:r>
              <a:rPr lang="de-DE" sz="2000" kern="1200" spc="-1">
                <a:latin typeface="Arial"/>
                <a:ea typeface="+mn-ea"/>
                <a:cs typeface="+mn-cs"/>
              </a:rPr>
              <a:t>Ultraschall-Technik</a:t>
            </a:r>
          </a:p>
          <a:p>
            <a:pPr marL="228600" indent="-228600">
              <a:lnSpc>
                <a:spcPct val="90000"/>
              </a:lnSpc>
              <a:spcBef>
                <a:spcPts val="1000"/>
              </a:spcBef>
              <a:buFont typeface="Arial" panose="020B0604020202020204" pitchFamily="34" charset="0"/>
              <a:buChar char="•"/>
            </a:pPr>
            <a:endParaRPr lang="de-DE" sz="2000" kern="1200" spc="-1">
              <a:latin typeface="Arial"/>
              <a:ea typeface="+mn-ea"/>
              <a:cs typeface="+mn-cs"/>
            </a:endParaRPr>
          </a:p>
          <a:p>
            <a:pPr marL="228600" indent="-228600">
              <a:lnSpc>
                <a:spcPct val="90000"/>
              </a:lnSpc>
              <a:spcBef>
                <a:spcPts val="1000"/>
              </a:spcBef>
              <a:buFont typeface="Arial" panose="020B0604020202020204" pitchFamily="34" charset="0"/>
              <a:buChar char="•"/>
            </a:pPr>
            <a:r>
              <a:rPr lang="de-DE" sz="2000" kern="1200" spc="-1">
                <a:latin typeface="Arial"/>
                <a:ea typeface="+mn-ea"/>
                <a:cs typeface="+mn-cs"/>
              </a:rPr>
              <a:t>Integriertes WLAN-Modul</a:t>
            </a:r>
          </a:p>
          <a:p>
            <a:pPr marL="228600" indent="-228600">
              <a:lnSpc>
                <a:spcPct val="90000"/>
              </a:lnSpc>
              <a:spcBef>
                <a:spcPts val="1000"/>
              </a:spcBef>
              <a:buFont typeface="Arial" panose="020B0604020202020204" pitchFamily="34" charset="0"/>
              <a:buChar char="•"/>
            </a:pPr>
            <a:endParaRPr lang="de-DE" sz="2000" kern="1200" spc="-1">
              <a:latin typeface="Arial"/>
              <a:ea typeface="+mn-ea"/>
              <a:cs typeface="+mn-cs"/>
            </a:endParaRPr>
          </a:p>
        </p:txBody>
      </p:sp>
      <p:pic>
        <p:nvPicPr>
          <p:cNvPr id="4" name="Grafik 4" descr="Ein Bild, das Person, Mann enthält.&#10;&#10;Beschreibung automatisch generiert.">
            <a:extLst>
              <a:ext uri="{FF2B5EF4-FFF2-40B4-BE49-F238E27FC236}">
                <a16:creationId xmlns:a16="http://schemas.microsoft.com/office/drawing/2014/main" id="{2B10D405-31B9-38A1-2EF9-5C66258D6809}"/>
              </a:ext>
            </a:extLst>
          </p:cNvPr>
          <p:cNvPicPr>
            <a:picLocks noChangeAspect="1"/>
          </p:cNvPicPr>
          <p:nvPr/>
        </p:nvPicPr>
        <p:blipFill rotWithShape="1">
          <a:blip r:embed="rId2"/>
          <a:srcRect l="68" r="10071" b="4"/>
          <a:stretch/>
        </p:blipFill>
        <p:spPr>
          <a:xfrm>
            <a:off x="4865626" y="1141210"/>
            <a:ext cx="4881921" cy="3625492"/>
          </a:xfrm>
          <a:prstGeom prst="rect">
            <a:avLst/>
          </a:prstGeom>
          <a:noFill/>
          <a:ln w="0">
            <a:noFill/>
          </a:ln>
        </p:spPr>
      </p:pic>
    </p:spTree>
    <p:extLst>
      <p:ext uri="{BB962C8B-B14F-4D97-AF65-F5344CB8AC3E}">
        <p14:creationId xmlns:p14="http://schemas.microsoft.com/office/powerpoint/2010/main" val="9459608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202FAD-8C97-0319-8A0A-E4B5C7475F72}"/>
              </a:ext>
            </a:extLst>
          </p:cNvPr>
          <p:cNvSpPr>
            <a:spLocks noGrp="1"/>
          </p:cNvSpPr>
          <p:nvPr>
            <p:ph type="title"/>
          </p:nvPr>
        </p:nvSpPr>
        <p:spPr>
          <a:xfrm>
            <a:off x="2740667" y="179204"/>
            <a:ext cx="9071640" cy="946440"/>
          </a:xfrm>
        </p:spPr>
        <p:txBody>
          <a:bodyPr/>
          <a:lstStyle/>
          <a:p>
            <a:r>
              <a:rPr lang="de-DE">
                <a:solidFill>
                  <a:schemeClr val="bg1">
                    <a:lumMod val="50000"/>
                  </a:schemeClr>
                </a:solidFill>
              </a:rPr>
              <a:t>Heft </a:t>
            </a:r>
            <a:r>
              <a:rPr lang="de-DE" err="1">
                <a:solidFill>
                  <a:schemeClr val="bg1">
                    <a:lumMod val="50000"/>
                  </a:schemeClr>
                </a:solidFill>
              </a:rPr>
              <a:t>Yeeter</a:t>
            </a:r>
            <a:endParaRPr lang="de-DE">
              <a:solidFill>
                <a:schemeClr val="bg1">
                  <a:lumMod val="50000"/>
                </a:schemeClr>
              </a:solidFill>
            </a:endParaRPr>
          </a:p>
        </p:txBody>
      </p:sp>
      <p:pic>
        <p:nvPicPr>
          <p:cNvPr id="4" name="Grafik 4" descr="Ein Bild, das Text, Person, drinnen enthält.&#10;&#10;Beschreibung automatisch generiert.">
            <a:extLst>
              <a:ext uri="{FF2B5EF4-FFF2-40B4-BE49-F238E27FC236}">
                <a16:creationId xmlns:a16="http://schemas.microsoft.com/office/drawing/2014/main" id="{C65E9F39-D889-644B-AB6C-4EEF50CD81F9}"/>
              </a:ext>
            </a:extLst>
          </p:cNvPr>
          <p:cNvPicPr>
            <a:picLocks noGrp="1" noChangeAspect="1"/>
          </p:cNvPicPr>
          <p:nvPr>
            <p:ph/>
          </p:nvPr>
        </p:nvPicPr>
        <p:blipFill>
          <a:blip r:embed="rId2"/>
          <a:stretch>
            <a:fillRect/>
          </a:stretch>
        </p:blipFill>
        <p:spPr>
          <a:xfrm>
            <a:off x="3652182" y="1383622"/>
            <a:ext cx="5955936" cy="3998023"/>
          </a:xfrm>
        </p:spPr>
      </p:pic>
      <p:sp>
        <p:nvSpPr>
          <p:cNvPr id="5" name="Textfeld 4">
            <a:extLst>
              <a:ext uri="{FF2B5EF4-FFF2-40B4-BE49-F238E27FC236}">
                <a16:creationId xmlns:a16="http://schemas.microsoft.com/office/drawing/2014/main" id="{6EF46EC4-1138-79F3-DF36-44108B234F61}"/>
              </a:ext>
            </a:extLst>
          </p:cNvPr>
          <p:cNvSpPr txBox="1"/>
          <p:nvPr/>
        </p:nvSpPr>
        <p:spPr>
          <a:xfrm>
            <a:off x="467244" y="1689100"/>
            <a:ext cx="2743199" cy="18415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nSpc>
                <a:spcPct val="200000"/>
              </a:lnSpc>
              <a:buFont typeface="Arial"/>
              <a:buChar char="•"/>
            </a:pPr>
            <a:r>
              <a:rPr lang="de-DE"/>
              <a:t>Präziser Wurf</a:t>
            </a:r>
          </a:p>
          <a:p>
            <a:pPr marL="285750" indent="-285750">
              <a:lnSpc>
                <a:spcPct val="150000"/>
              </a:lnSpc>
              <a:buFont typeface="Arial"/>
              <a:buChar char="•"/>
            </a:pPr>
            <a:r>
              <a:rPr lang="de-DE"/>
              <a:t>Schalldämpfung</a:t>
            </a:r>
          </a:p>
          <a:p>
            <a:pPr marL="285750" indent="-285750">
              <a:lnSpc>
                <a:spcPct val="150000"/>
              </a:lnSpc>
              <a:buFont typeface="Arial"/>
              <a:buChar char="•"/>
            </a:pPr>
            <a:r>
              <a:rPr lang="de-DE"/>
              <a:t>YEET</a:t>
            </a:r>
          </a:p>
          <a:p>
            <a:pPr marL="285750" indent="-285750">
              <a:lnSpc>
                <a:spcPct val="150000"/>
              </a:lnSpc>
              <a:buFont typeface="Arial"/>
              <a:buChar char="•"/>
            </a:pPr>
            <a:endParaRPr lang="de-DE"/>
          </a:p>
        </p:txBody>
      </p:sp>
      <p:pic>
        <p:nvPicPr>
          <p:cNvPr id="3" name="Grafik 5">
            <a:extLst>
              <a:ext uri="{FF2B5EF4-FFF2-40B4-BE49-F238E27FC236}">
                <a16:creationId xmlns:a16="http://schemas.microsoft.com/office/drawing/2014/main" id="{EB505039-7023-D468-E888-15FB8280FE1B}"/>
              </a:ext>
            </a:extLst>
          </p:cNvPr>
          <p:cNvPicPr>
            <a:picLocks noChangeAspect="1"/>
          </p:cNvPicPr>
          <p:nvPr/>
        </p:nvPicPr>
        <p:blipFill>
          <a:blip r:embed="rId3"/>
          <a:stretch>
            <a:fillRect/>
          </a:stretch>
        </p:blipFill>
        <p:spPr>
          <a:xfrm>
            <a:off x="612963" y="3584297"/>
            <a:ext cx="2743200" cy="1543050"/>
          </a:xfrm>
          <a:prstGeom prst="rect">
            <a:avLst/>
          </a:prstGeom>
        </p:spPr>
      </p:pic>
    </p:spTree>
    <p:extLst>
      <p:ext uri="{BB962C8B-B14F-4D97-AF65-F5344CB8AC3E}">
        <p14:creationId xmlns:p14="http://schemas.microsoft.com/office/powerpoint/2010/main" val="2631535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 name="Textfeld 544"/>
          <p:cNvSpPr txBox="1"/>
          <p:nvPr/>
        </p:nvSpPr>
        <p:spPr>
          <a:xfrm>
            <a:off x="4297680" y="2011680"/>
            <a:ext cx="3840480" cy="1334520"/>
          </a:xfrm>
          <a:prstGeom prst="rect">
            <a:avLst/>
          </a:prstGeom>
          <a:noFill/>
          <a:ln w="0">
            <a:noFill/>
          </a:ln>
        </p:spPr>
        <p:txBody>
          <a:bodyPr lIns="90000" tIns="45000" rIns="90000" bIns="45000" anchor="t">
            <a:noAutofit/>
          </a:bodyPr>
          <a:lstStyle/>
          <a:p>
            <a:r>
              <a:rPr lang="de-DE" spc="-1">
                <a:latin typeface="Noto Sans"/>
              </a:rPr>
              <a:t>Wenn die ganze Welt ein SmartHome wäre, wären wir überall Zuhause </a:t>
            </a:r>
            <a:endParaRPr lang="de-DE" sz="1800" b="0" strike="noStrike" spc="-1">
              <a:latin typeface="Noto Sans"/>
            </a:endParaRPr>
          </a:p>
        </p:txBody>
      </p:sp>
      <p:sp>
        <p:nvSpPr>
          <p:cNvPr id="546" name="Textfeld 545"/>
          <p:cNvSpPr txBox="1"/>
          <p:nvPr/>
        </p:nvSpPr>
        <p:spPr>
          <a:xfrm>
            <a:off x="4293964" y="3388320"/>
            <a:ext cx="3075064" cy="366120"/>
          </a:xfrm>
          <a:prstGeom prst="rect">
            <a:avLst/>
          </a:prstGeom>
          <a:noFill/>
          <a:ln w="0">
            <a:noFill/>
          </a:ln>
        </p:spPr>
        <p:txBody>
          <a:bodyPr lIns="90000" tIns="45000" rIns="90000" bIns="45000" anchor="t">
            <a:noAutofit/>
          </a:bodyPr>
          <a:lstStyle/>
          <a:p>
            <a:r>
              <a:rPr lang="de-DE" sz="1600" b="0" strike="noStrike" spc="-1">
                <a:latin typeface="Noto Sans"/>
              </a:rPr>
              <a:t>- </a:t>
            </a:r>
            <a:r>
              <a:rPr lang="de-DE" sz="1600" spc="-1">
                <a:latin typeface="Noto Sans"/>
              </a:rPr>
              <a:t>Angelo Merkel</a:t>
            </a:r>
            <a:endParaRPr lang="de-DE" sz="1600" b="0" strike="noStrike" spc="-1">
              <a:latin typeface="Noto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 name="Textfeld 504"/>
          <p:cNvSpPr txBox="1"/>
          <p:nvPr/>
        </p:nvSpPr>
        <p:spPr>
          <a:xfrm>
            <a:off x="4114800" y="4515120"/>
            <a:ext cx="2779200" cy="1015200"/>
          </a:xfrm>
          <a:prstGeom prst="rect">
            <a:avLst/>
          </a:prstGeom>
          <a:noFill/>
          <a:ln w="0">
            <a:noFill/>
          </a:ln>
        </p:spPr>
        <p:txBody>
          <a:bodyPr lIns="90000" tIns="45000" rIns="90000" bIns="45000" anchor="t">
            <a:noAutofit/>
          </a:bodyPr>
          <a:lstStyle/>
          <a:p>
            <a:pPr algn="r">
              <a:buNone/>
            </a:pPr>
            <a:r>
              <a:rPr lang="de-DE" sz="2800" b="1" strike="noStrike" spc="-1">
                <a:latin typeface="Noto Sans"/>
              </a:rPr>
              <a:t>E.A.T.S.</a:t>
            </a:r>
            <a:endParaRPr lang="de-DE" sz="2800" b="0" strike="noStrike" spc="-1">
              <a:latin typeface="Arial"/>
            </a:endParaRPr>
          </a:p>
          <a:p>
            <a:pPr algn="r"/>
            <a:r>
              <a:rPr lang="de-DE" spc="-1">
                <a:latin typeface="Arial"/>
              </a:rPr>
              <a:t>Elternabwehr</a:t>
            </a:r>
            <a:r>
              <a:rPr lang="de-DE" sz="1800" b="0" strike="noStrike" spc="-1">
                <a:latin typeface="Arial"/>
              </a:rPr>
              <a:t> und </a:t>
            </a:r>
            <a:r>
              <a:rPr lang="de-DE" spc="-1">
                <a:latin typeface="Arial"/>
              </a:rPr>
              <a:t>-Täuschungs</a:t>
            </a:r>
            <a:r>
              <a:rPr lang="de-DE" sz="1800" b="0" strike="noStrike" spc="-1">
                <a:latin typeface="Arial"/>
              </a:rPr>
              <a:t> System</a:t>
            </a:r>
          </a:p>
        </p:txBody>
      </p:sp>
      <p:sp>
        <p:nvSpPr>
          <p:cNvPr id="506" name="Textfeld 505"/>
          <p:cNvSpPr txBox="1"/>
          <p:nvPr/>
        </p:nvSpPr>
        <p:spPr>
          <a:xfrm>
            <a:off x="7315200" y="4629240"/>
            <a:ext cx="2377440" cy="494280"/>
          </a:xfrm>
          <a:prstGeom prst="rect">
            <a:avLst/>
          </a:prstGeom>
          <a:noFill/>
          <a:ln w="0">
            <a:noFill/>
          </a:ln>
        </p:spPr>
        <p:txBody>
          <a:bodyPr lIns="90000" tIns="45000" rIns="90000" bIns="45000" anchor="t">
            <a:noAutofit/>
          </a:bodyPr>
          <a:lstStyle/>
          <a:p>
            <a:r>
              <a:rPr lang="de-DE" sz="1300" spc="-1">
                <a:latin typeface="Noto Sans"/>
              </a:rPr>
              <a:t>Dinis, Johann, Malte, Kilian</a:t>
            </a:r>
            <a:endParaRPr lang="de-DE" sz="1300" b="0" strike="noStrike" spc="-1">
              <a:latin typeface="Arial"/>
            </a:endParaRPr>
          </a:p>
          <a:p>
            <a:pPr>
              <a:lnSpc>
                <a:spcPct val="100000"/>
              </a:lnSpc>
              <a:buNone/>
            </a:pPr>
            <a:r>
              <a:rPr lang="de-DE" sz="1050" b="0" strike="noStrike" spc="-1">
                <a:latin typeface="Noto Sans"/>
              </a:rPr>
              <a:t>29 März 2022</a:t>
            </a:r>
            <a:endParaRPr lang="de-DE" sz="1050" b="0" strike="noStrike" spc="-1">
              <a:latin typeface="Arial"/>
            </a:endParaRPr>
          </a:p>
        </p:txBody>
      </p:sp>
      <p:sp>
        <p:nvSpPr>
          <p:cNvPr id="507" name="Gerader Verbinder 506"/>
          <p:cNvSpPr/>
          <p:nvPr/>
        </p:nvSpPr>
        <p:spPr>
          <a:xfrm>
            <a:off x="7132320" y="4375440"/>
            <a:ext cx="0" cy="1005840"/>
          </a:xfrm>
          <a:prstGeom prst="line">
            <a:avLst/>
          </a:prstGeom>
          <a:ln w="54720">
            <a:solidFill>
              <a:srgbClr val="999999"/>
            </a:solidFill>
            <a:round/>
          </a:ln>
        </p:spPr>
        <p:style>
          <a:lnRef idx="0">
            <a:scrgbClr r="0" g="0" b="0"/>
          </a:lnRef>
          <a:fillRef idx="0">
            <a:scrgbClr r="0" g="0" b="0"/>
          </a:fillRef>
          <a:effectRef idx="0">
            <a:scrgbClr r="0" g="0" b="0"/>
          </a:effectRef>
          <a:fontRef idx="minor"/>
        </p:style>
      </p:sp>
      <p:pic>
        <p:nvPicPr>
          <p:cNvPr id="2" name="Grafik 2" descr="Ein Bild, das Text enthält.&#10;&#10;Beschreibung automatisch generiert.">
            <a:extLst>
              <a:ext uri="{FF2B5EF4-FFF2-40B4-BE49-F238E27FC236}">
                <a16:creationId xmlns:a16="http://schemas.microsoft.com/office/drawing/2014/main" id="{C15FAFAF-FA6B-459E-13E4-3E1F4E6A1966}"/>
              </a:ext>
            </a:extLst>
          </p:cNvPr>
          <p:cNvPicPr>
            <a:picLocks noChangeAspect="1"/>
          </p:cNvPicPr>
          <p:nvPr/>
        </p:nvPicPr>
        <p:blipFill>
          <a:blip r:embed="rId2"/>
          <a:stretch>
            <a:fillRect/>
          </a:stretch>
        </p:blipFill>
        <p:spPr>
          <a:xfrm>
            <a:off x="-26476" y="-47625"/>
            <a:ext cx="5035653" cy="503456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F8D9B4-84D5-CC2F-01A6-846886463B2A}"/>
              </a:ext>
            </a:extLst>
          </p:cNvPr>
          <p:cNvSpPr>
            <a:spLocks noGrp="1"/>
          </p:cNvSpPr>
          <p:nvPr>
            <p:ph type="title"/>
          </p:nvPr>
        </p:nvSpPr>
        <p:spPr>
          <a:xfrm>
            <a:off x="2063802" y="468000"/>
            <a:ext cx="7475838" cy="946440"/>
          </a:xfrm>
        </p:spPr>
        <p:txBody>
          <a:bodyPr/>
          <a:lstStyle/>
          <a:p>
            <a:r>
              <a:rPr lang="de-DE" sz="2400" b="1"/>
              <a:t>DER PLAN</a:t>
            </a:r>
          </a:p>
        </p:txBody>
      </p:sp>
      <p:sp>
        <p:nvSpPr>
          <p:cNvPr id="3" name="Untertitel 2">
            <a:extLst>
              <a:ext uri="{FF2B5EF4-FFF2-40B4-BE49-F238E27FC236}">
                <a16:creationId xmlns:a16="http://schemas.microsoft.com/office/drawing/2014/main" id="{DBBE7BBF-8781-13C6-E235-B55C705423A6}"/>
              </a:ext>
            </a:extLst>
          </p:cNvPr>
          <p:cNvSpPr>
            <a:spLocks noGrp="1"/>
          </p:cNvSpPr>
          <p:nvPr>
            <p:ph type="subTitle"/>
          </p:nvPr>
        </p:nvSpPr>
        <p:spPr>
          <a:xfrm>
            <a:off x="1222734" y="1258894"/>
            <a:ext cx="9071640" cy="407528"/>
          </a:xfrm>
        </p:spPr>
        <p:txBody>
          <a:bodyPr/>
          <a:lstStyle/>
          <a:p>
            <a:r>
              <a:rPr lang="de-DE" sz="1600"/>
              <a:t>Früh entwickelten wir unseren P.L.A.N.</a:t>
            </a:r>
            <a:endParaRPr lang="de-DE"/>
          </a:p>
        </p:txBody>
      </p:sp>
      <p:pic>
        <p:nvPicPr>
          <p:cNvPr id="4" name="Grafik 4">
            <a:extLst>
              <a:ext uri="{FF2B5EF4-FFF2-40B4-BE49-F238E27FC236}">
                <a16:creationId xmlns:a16="http://schemas.microsoft.com/office/drawing/2014/main" id="{22449396-D81B-2052-D74F-0686112AFB59}"/>
              </a:ext>
            </a:extLst>
          </p:cNvPr>
          <p:cNvPicPr>
            <a:picLocks noChangeAspect="1"/>
          </p:cNvPicPr>
          <p:nvPr/>
        </p:nvPicPr>
        <p:blipFill>
          <a:blip r:embed="rId3"/>
          <a:stretch>
            <a:fillRect/>
          </a:stretch>
        </p:blipFill>
        <p:spPr>
          <a:xfrm>
            <a:off x="1671158" y="1729769"/>
            <a:ext cx="6368801" cy="3564872"/>
          </a:xfrm>
          <a:prstGeom prst="rect">
            <a:avLst/>
          </a:prstGeom>
        </p:spPr>
      </p:pic>
    </p:spTree>
    <p:extLst>
      <p:ext uri="{BB962C8B-B14F-4D97-AF65-F5344CB8AC3E}">
        <p14:creationId xmlns:p14="http://schemas.microsoft.com/office/powerpoint/2010/main" val="1237484959"/>
      </p:ext>
    </p:extLst>
  </p:cSld>
  <p:clrMapOvr>
    <a:masterClrMapping/>
  </p:clrMapOvr>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7F8D9B4-84D5-CC2F-01A6-846886463B2A}"/>
              </a:ext>
            </a:extLst>
          </p:cNvPr>
          <p:cNvSpPr>
            <a:spLocks noGrp="1"/>
          </p:cNvSpPr>
          <p:nvPr>
            <p:ph type="title"/>
          </p:nvPr>
        </p:nvSpPr>
        <p:spPr>
          <a:xfrm>
            <a:off x="2063802" y="468000"/>
            <a:ext cx="7475838" cy="946440"/>
          </a:xfrm>
        </p:spPr>
        <p:txBody>
          <a:bodyPr/>
          <a:lstStyle/>
          <a:p>
            <a:r>
              <a:rPr lang="de-DE" sz="2400" b="1"/>
              <a:t>DER PLAN</a:t>
            </a:r>
          </a:p>
        </p:txBody>
      </p:sp>
      <p:sp>
        <p:nvSpPr>
          <p:cNvPr id="3" name="Untertitel 2">
            <a:extLst>
              <a:ext uri="{FF2B5EF4-FFF2-40B4-BE49-F238E27FC236}">
                <a16:creationId xmlns:a16="http://schemas.microsoft.com/office/drawing/2014/main" id="{DBBE7BBF-8781-13C6-E235-B55C705423A6}"/>
              </a:ext>
            </a:extLst>
          </p:cNvPr>
          <p:cNvSpPr>
            <a:spLocks noGrp="1"/>
          </p:cNvSpPr>
          <p:nvPr>
            <p:ph type="subTitle"/>
          </p:nvPr>
        </p:nvSpPr>
        <p:spPr>
          <a:xfrm>
            <a:off x="1222734" y="1258894"/>
            <a:ext cx="9071640" cy="407528"/>
          </a:xfrm>
        </p:spPr>
        <p:txBody>
          <a:bodyPr/>
          <a:lstStyle/>
          <a:p>
            <a:r>
              <a:rPr lang="de-DE" sz="1600"/>
              <a:t>Früh entwickelten wir unseren P.L.A.N.</a:t>
            </a:r>
            <a:endParaRPr lang="de-DE"/>
          </a:p>
        </p:txBody>
      </p:sp>
      <p:sp>
        <p:nvSpPr>
          <p:cNvPr id="6" name="Textfeld 5">
            <a:extLst>
              <a:ext uri="{FF2B5EF4-FFF2-40B4-BE49-F238E27FC236}">
                <a16:creationId xmlns:a16="http://schemas.microsoft.com/office/drawing/2014/main" id="{53FCA3F5-0809-5E65-5171-79C4F51141FD}"/>
              </a:ext>
            </a:extLst>
          </p:cNvPr>
          <p:cNvSpPr txBox="1"/>
          <p:nvPr/>
        </p:nvSpPr>
        <p:spPr>
          <a:xfrm>
            <a:off x="948502" y="3170031"/>
            <a:ext cx="4632925" cy="2062103"/>
          </a:xfrm>
          <a:prstGeom prst="rect">
            <a:avLst/>
          </a:prstGeom>
          <a:ln w="57150">
            <a:solidFill>
              <a:schemeClr val="bg1">
                <a:lumMod val="50000"/>
              </a:schemeClr>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de-DE" sz="3200"/>
              <a:t>P</a:t>
            </a:r>
            <a:r>
              <a:rPr lang="de-DE"/>
              <a:t>roblematischer</a:t>
            </a:r>
          </a:p>
          <a:p>
            <a:r>
              <a:rPr lang="de-DE" sz="3200"/>
              <a:t>L</a:t>
            </a:r>
            <a:r>
              <a:rPr lang="de-DE"/>
              <a:t>egitimierungsversuch einer </a:t>
            </a:r>
          </a:p>
          <a:p>
            <a:r>
              <a:rPr lang="de-DE" sz="3200"/>
              <a:t>A</a:t>
            </a:r>
            <a:r>
              <a:rPr lang="de-DE"/>
              <a:t>usgezeichneten</a:t>
            </a:r>
          </a:p>
          <a:p>
            <a:r>
              <a:rPr lang="de-DE" sz="3200"/>
              <a:t>N</a:t>
            </a:r>
            <a:r>
              <a:rPr lang="de-DE"/>
              <a:t>euinterpretation der Aufgabenstellung</a:t>
            </a:r>
          </a:p>
        </p:txBody>
      </p:sp>
      <p:pic>
        <p:nvPicPr>
          <p:cNvPr id="8" name="Grafik 5" descr="Ein Bild, das Text enthält.&#10;&#10;Beschreibung automatisch generiert.">
            <a:extLst>
              <a:ext uri="{FF2B5EF4-FFF2-40B4-BE49-F238E27FC236}">
                <a16:creationId xmlns:a16="http://schemas.microsoft.com/office/drawing/2014/main" id="{7C14F35C-3067-BF87-48B3-9BB7DE2BFCF5}"/>
              </a:ext>
            </a:extLst>
          </p:cNvPr>
          <p:cNvPicPr>
            <a:picLocks noChangeAspect="1"/>
          </p:cNvPicPr>
          <p:nvPr/>
        </p:nvPicPr>
        <p:blipFill>
          <a:blip r:embed="rId2"/>
          <a:stretch>
            <a:fillRect/>
          </a:stretch>
        </p:blipFill>
        <p:spPr>
          <a:xfrm rot="780000">
            <a:off x="5317402" y="700690"/>
            <a:ext cx="3922012" cy="2728104"/>
          </a:xfrm>
          <a:prstGeom prst="rect">
            <a:avLst/>
          </a:prstGeom>
        </p:spPr>
      </p:pic>
    </p:spTree>
    <p:extLst>
      <p:ext uri="{BB962C8B-B14F-4D97-AF65-F5344CB8AC3E}">
        <p14:creationId xmlns:p14="http://schemas.microsoft.com/office/powerpoint/2010/main" val="41502628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 name="Textfeld 507"/>
          <p:cNvSpPr txBox="1"/>
          <p:nvPr/>
        </p:nvSpPr>
        <p:spPr>
          <a:xfrm>
            <a:off x="5883825" y="1347694"/>
            <a:ext cx="3749040" cy="782280"/>
          </a:xfrm>
          <a:prstGeom prst="rect">
            <a:avLst/>
          </a:prstGeom>
          <a:noFill/>
          <a:ln w="0">
            <a:noFill/>
          </a:ln>
        </p:spPr>
        <p:txBody>
          <a:bodyPr lIns="90000" tIns="45000" rIns="90000" bIns="45000" anchor="t">
            <a:noAutofit/>
          </a:bodyPr>
          <a:lstStyle/>
          <a:p>
            <a:r>
              <a:rPr lang="de-DE" sz="4000" b="1" u="wavyHeavy" strike="noStrike" spc="-1">
                <a:uFillTx/>
                <a:latin typeface="Noto Sans"/>
              </a:rPr>
              <a:t>Philosophie</a:t>
            </a:r>
            <a:endParaRPr lang="de-DE" sz="4000" b="0" strike="noStrike" spc="-1">
              <a:latin typeface="Arial"/>
            </a:endParaRPr>
          </a:p>
        </p:txBody>
      </p:sp>
      <p:sp>
        <p:nvSpPr>
          <p:cNvPr id="509" name="Textfeld 508"/>
          <p:cNvSpPr txBox="1"/>
          <p:nvPr/>
        </p:nvSpPr>
        <p:spPr>
          <a:xfrm>
            <a:off x="1097280" y="2885400"/>
            <a:ext cx="5852160" cy="1532160"/>
          </a:xfrm>
          <a:prstGeom prst="rect">
            <a:avLst/>
          </a:prstGeom>
          <a:noFill/>
          <a:ln w="0">
            <a:noFill/>
          </a:ln>
        </p:spPr>
        <p:txBody>
          <a:bodyPr lIns="90000" tIns="45000" rIns="90000" bIns="45000" anchor="t">
            <a:noAutofit/>
          </a:bodyPr>
          <a:lstStyle/>
          <a:p>
            <a:r>
              <a:rPr lang="de-DE" sz="1600" b="0" strike="noStrike" spc="-1">
                <a:solidFill>
                  <a:srgbClr val="999999"/>
                </a:solidFill>
                <a:latin typeface="Noto Sans"/>
              </a:rPr>
              <a:t>Wir sind der Meinung, dass das optimale Produkt nicht nur </a:t>
            </a:r>
            <a:r>
              <a:rPr lang="de-DE" sz="1600" spc="-1">
                <a:solidFill>
                  <a:srgbClr val="999999"/>
                </a:solidFill>
                <a:latin typeface="Noto Sans"/>
              </a:rPr>
              <a:t>modular</a:t>
            </a:r>
            <a:r>
              <a:rPr lang="de-DE" sz="1600" b="0" strike="noStrike" spc="-1">
                <a:solidFill>
                  <a:srgbClr val="999999"/>
                </a:solidFill>
                <a:latin typeface="Noto Sans"/>
              </a:rPr>
              <a:t> ist, sondern auch vielfältige Einsatzmöglichkeiten haben sollte.</a:t>
            </a:r>
            <a:endParaRPr lang="de-DE" sz="1600" spc="-1">
              <a:solidFill>
                <a:srgbClr val="000000"/>
              </a:solidFill>
              <a:latin typeface="Arial"/>
            </a:endParaRPr>
          </a:p>
          <a:p>
            <a:pPr>
              <a:lnSpc>
                <a:spcPct val="100000"/>
              </a:lnSpc>
              <a:buNone/>
            </a:pPr>
            <a:r>
              <a:rPr lang="de-DE" sz="1600" b="0" strike="noStrike" spc="-1">
                <a:solidFill>
                  <a:srgbClr val="999999"/>
                </a:solidFill>
                <a:latin typeface="Noto Sans"/>
              </a:rPr>
              <a:t>Darum lässt sich unser </a:t>
            </a:r>
            <a:r>
              <a:rPr lang="de-DE" sz="1600" spc="-1">
                <a:solidFill>
                  <a:srgbClr val="999999"/>
                </a:solidFill>
                <a:latin typeface="Noto Sans"/>
              </a:rPr>
              <a:t>EATS</a:t>
            </a:r>
            <a:r>
              <a:rPr lang="de-DE" sz="1600" b="0" strike="noStrike" spc="-1">
                <a:solidFill>
                  <a:srgbClr val="999999"/>
                </a:solidFill>
                <a:latin typeface="Noto Sans"/>
              </a:rPr>
              <a:t> vielseitig im </a:t>
            </a:r>
            <a:r>
              <a:rPr lang="de-DE" sz="1600" spc="-1">
                <a:solidFill>
                  <a:srgbClr val="999999"/>
                </a:solidFill>
                <a:latin typeface="Noto Sans"/>
              </a:rPr>
              <a:t>Home-Automation-Bereich</a:t>
            </a:r>
            <a:r>
              <a:rPr lang="de-DE" sz="1600" b="0" strike="noStrike" spc="-1">
                <a:solidFill>
                  <a:srgbClr val="999999"/>
                </a:solidFill>
                <a:latin typeface="Noto Sans"/>
              </a:rPr>
              <a:t> einsetzen.</a:t>
            </a:r>
            <a:endParaRPr lang="de-DE" sz="1600" b="0" strike="noStrike" spc="-1">
              <a:latin typeface="Arial"/>
            </a:endParaRPr>
          </a:p>
        </p:txBody>
      </p:sp>
      <p:sp>
        <p:nvSpPr>
          <p:cNvPr id="510" name="Rechteck 509"/>
          <p:cNvSpPr/>
          <p:nvPr/>
        </p:nvSpPr>
        <p:spPr>
          <a:xfrm>
            <a:off x="914400" y="2835000"/>
            <a:ext cx="91440" cy="1645920"/>
          </a:xfrm>
          <a:prstGeom prst="rect">
            <a:avLst/>
          </a:prstGeom>
          <a:solidFill>
            <a:srgbClr val="CED4DA">
              <a:alpha val="50000"/>
            </a:srgbClr>
          </a:solidFill>
          <a:ln w="0">
            <a:noFill/>
          </a:ln>
        </p:spPr>
        <p:style>
          <a:lnRef idx="0">
            <a:scrgbClr r="0" g="0" b="0"/>
          </a:lnRef>
          <a:fillRef idx="0">
            <a:scrgbClr r="0" g="0" b="0"/>
          </a:fillRef>
          <a:effectRef idx="0">
            <a:scrgbClr r="0" g="0" b="0"/>
          </a:effectRef>
          <a:fontRef idx="minor"/>
        </p:style>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Textfeld 532"/>
          <p:cNvSpPr txBox="1"/>
          <p:nvPr/>
        </p:nvSpPr>
        <p:spPr>
          <a:xfrm>
            <a:off x="953280" y="1524240"/>
            <a:ext cx="3200400" cy="1132920"/>
          </a:xfrm>
          <a:prstGeom prst="rect">
            <a:avLst/>
          </a:prstGeom>
          <a:noFill/>
          <a:ln w="0">
            <a:noFill/>
          </a:ln>
        </p:spPr>
        <p:txBody>
          <a:bodyPr lIns="90000" tIns="45000" rIns="90000" bIns="45000" anchor="t">
            <a:noAutofit/>
          </a:bodyPr>
          <a:lstStyle/>
          <a:p>
            <a:pPr algn="r">
              <a:spcBef>
                <a:spcPts val="1191"/>
              </a:spcBef>
              <a:spcAft>
                <a:spcPts val="992"/>
              </a:spcAft>
            </a:pPr>
            <a:r>
              <a:rPr lang="de-DE" sz="1100" spc="-1">
                <a:solidFill>
                  <a:srgbClr val="666666"/>
                </a:solidFill>
                <a:latin typeface="Noto Sans"/>
                <a:ea typeface="Noto Sans"/>
                <a:cs typeface="Noto Sans"/>
              </a:rPr>
              <a:t>Durch den in den Schuh </a:t>
            </a:r>
            <a:r>
              <a:rPr lang="de-DE" sz="1100" spc="-1" err="1">
                <a:solidFill>
                  <a:srgbClr val="666666"/>
                </a:solidFill>
                <a:latin typeface="Noto Sans"/>
                <a:ea typeface="Noto Sans"/>
                <a:cs typeface="Noto Sans"/>
              </a:rPr>
              <a:t>intigrierten</a:t>
            </a:r>
            <a:r>
              <a:rPr lang="de-DE" sz="1100" spc="-1">
                <a:solidFill>
                  <a:srgbClr val="666666"/>
                </a:solidFill>
                <a:latin typeface="Noto Sans"/>
                <a:ea typeface="Noto Sans"/>
                <a:cs typeface="Noto Sans"/>
              </a:rPr>
              <a:t> HC SR04 können Eindringlinge schon früh erkannt und eine Warnnachricht mit dem Wireless-</a:t>
            </a:r>
            <a:r>
              <a:rPr lang="de-DE" sz="1100" spc="-1" err="1">
                <a:solidFill>
                  <a:srgbClr val="666666"/>
                </a:solidFill>
                <a:latin typeface="Noto Sans"/>
                <a:ea typeface="Noto Sans"/>
                <a:cs typeface="Noto Sans"/>
              </a:rPr>
              <a:t>Local</a:t>
            </a:r>
            <a:r>
              <a:rPr lang="de-DE" sz="1100" spc="-1">
                <a:solidFill>
                  <a:srgbClr val="666666"/>
                </a:solidFill>
                <a:latin typeface="Noto Sans"/>
                <a:ea typeface="Noto Sans"/>
                <a:cs typeface="Noto Sans"/>
              </a:rPr>
              <a:t>-Area-Network kompatiblen WEMOS D1 mini gesendet werden</a:t>
            </a:r>
            <a:endParaRPr lang="de-DE" sz="1100" spc="-1">
              <a:ea typeface="+mn-lt"/>
              <a:cs typeface="+mn-lt"/>
            </a:endParaRPr>
          </a:p>
          <a:p>
            <a:endParaRPr lang="de-DE" sz="1100" b="0" strike="noStrike" spc="-1">
              <a:solidFill>
                <a:srgbClr val="666666"/>
              </a:solidFill>
              <a:latin typeface="Noto Sans"/>
            </a:endParaRPr>
          </a:p>
        </p:txBody>
      </p:sp>
      <p:sp>
        <p:nvSpPr>
          <p:cNvPr id="534" name="Textfeld 533"/>
          <p:cNvSpPr txBox="1"/>
          <p:nvPr/>
        </p:nvSpPr>
        <p:spPr>
          <a:xfrm>
            <a:off x="1087648" y="1113840"/>
            <a:ext cx="1901821" cy="471600"/>
          </a:xfrm>
          <a:prstGeom prst="rect">
            <a:avLst/>
          </a:prstGeom>
          <a:noFill/>
          <a:ln w="0">
            <a:noFill/>
          </a:ln>
        </p:spPr>
        <p:txBody>
          <a:bodyPr lIns="90000" tIns="45000" rIns="90000" bIns="45000" anchor="t">
            <a:noAutofit/>
          </a:bodyPr>
          <a:lstStyle/>
          <a:p>
            <a:r>
              <a:rPr lang="de-DE" sz="2200" b="1" spc="-1">
                <a:latin typeface="Noto Sans"/>
                <a:ea typeface="Noto Sans"/>
                <a:cs typeface="Noto Sans"/>
              </a:rPr>
              <a:t>Frühwarnen</a:t>
            </a:r>
          </a:p>
        </p:txBody>
      </p:sp>
      <p:sp>
        <p:nvSpPr>
          <p:cNvPr id="535" name="Textfeld 534"/>
          <p:cNvSpPr txBox="1"/>
          <p:nvPr/>
        </p:nvSpPr>
        <p:spPr>
          <a:xfrm>
            <a:off x="2873520" y="4037760"/>
            <a:ext cx="3200400" cy="1132920"/>
          </a:xfrm>
          <a:prstGeom prst="rect">
            <a:avLst/>
          </a:prstGeom>
          <a:noFill/>
          <a:ln w="0">
            <a:noFill/>
          </a:ln>
        </p:spPr>
        <p:txBody>
          <a:bodyPr lIns="90000" tIns="45000" rIns="90000" bIns="45000" anchor="t">
            <a:noAutofit/>
          </a:bodyPr>
          <a:lstStyle/>
          <a:p>
            <a:pPr algn="r">
              <a:spcBef>
                <a:spcPts val="1191"/>
              </a:spcBef>
              <a:spcAft>
                <a:spcPts val="992"/>
              </a:spcAft>
            </a:pPr>
            <a:r>
              <a:rPr lang="de-DE" sz="1100" spc="-1">
                <a:solidFill>
                  <a:srgbClr val="666666"/>
                </a:solidFill>
                <a:latin typeface="Noto Sans"/>
                <a:ea typeface="Noto Sans"/>
                <a:cs typeface="Noto Sans"/>
              </a:rPr>
              <a:t>Ein weiterer HC SR04 Ultraschall-Sensor löst sofort weitere Systeme aus, sollte der Angreifer bis zur eigenen Zimmertür vordringen</a:t>
            </a:r>
            <a:endParaRPr lang="de-DE" sz="1100" spc="-1">
              <a:ea typeface="+mn-lt"/>
              <a:cs typeface="+mn-lt"/>
            </a:endParaRPr>
          </a:p>
          <a:p>
            <a:endParaRPr lang="de-DE" sz="1100" spc="-1">
              <a:ea typeface="+mn-lt"/>
              <a:cs typeface="+mn-lt"/>
            </a:endParaRPr>
          </a:p>
          <a:p>
            <a:pPr algn="r">
              <a:spcBef>
                <a:spcPts val="1191"/>
              </a:spcBef>
              <a:spcAft>
                <a:spcPts val="992"/>
              </a:spcAft>
            </a:pPr>
            <a:endParaRPr lang="de-DE" sz="1100" b="0" strike="noStrike" spc="-1">
              <a:solidFill>
                <a:srgbClr val="666666"/>
              </a:solidFill>
              <a:latin typeface="Noto Sans"/>
              <a:ea typeface="Noto Sans"/>
              <a:cs typeface="Noto Sans"/>
            </a:endParaRPr>
          </a:p>
        </p:txBody>
      </p:sp>
      <p:sp>
        <p:nvSpPr>
          <p:cNvPr id="536" name="Textfeld 535"/>
          <p:cNvSpPr txBox="1"/>
          <p:nvPr/>
        </p:nvSpPr>
        <p:spPr>
          <a:xfrm>
            <a:off x="3509323" y="3642790"/>
            <a:ext cx="1971289" cy="440740"/>
          </a:xfrm>
          <a:prstGeom prst="rect">
            <a:avLst/>
          </a:prstGeom>
          <a:noFill/>
          <a:ln w="0">
            <a:noFill/>
          </a:ln>
        </p:spPr>
        <p:txBody>
          <a:bodyPr lIns="90000" tIns="45000" rIns="90000" bIns="45000" anchor="t">
            <a:noAutofit/>
          </a:bodyPr>
          <a:lstStyle/>
          <a:p>
            <a:r>
              <a:rPr lang="de-DE" sz="2200" b="1" spc="-1" err="1">
                <a:latin typeface="Noto Sans"/>
                <a:ea typeface="Noto Sans"/>
                <a:cs typeface="Noto Sans"/>
              </a:rPr>
              <a:t>Notalarm</a:t>
            </a:r>
          </a:p>
        </p:txBody>
      </p:sp>
      <p:sp>
        <p:nvSpPr>
          <p:cNvPr id="537" name="Textfeld 536"/>
          <p:cNvSpPr txBox="1"/>
          <p:nvPr/>
        </p:nvSpPr>
        <p:spPr>
          <a:xfrm>
            <a:off x="6521034" y="4084560"/>
            <a:ext cx="3401085" cy="1132920"/>
          </a:xfrm>
          <a:prstGeom prst="rect">
            <a:avLst/>
          </a:prstGeom>
          <a:noFill/>
          <a:ln w="0">
            <a:noFill/>
          </a:ln>
        </p:spPr>
        <p:txBody>
          <a:bodyPr lIns="90000" tIns="45000" rIns="90000" bIns="45000" anchor="t">
            <a:noAutofit/>
          </a:bodyPr>
          <a:lstStyle/>
          <a:p>
            <a:r>
              <a:rPr lang="de-DE" sz="1100" spc="-1">
                <a:solidFill>
                  <a:srgbClr val="666666"/>
                </a:solidFill>
                <a:latin typeface="Noto Sans"/>
              </a:rPr>
              <a:t>Diese ihr Zweck ist es lästige Interaktionen zu vermeiden und ihre wahren Aktivitäten zu schützen. Dies Erfolgt durch das Abstellen ihres Monitors und Einschalten des Lichts. Zusätzlich werden Lehrmaterialien auf den Schreibtisch platziert um den Angreifer geschickt zu täuschen.</a:t>
            </a:r>
          </a:p>
        </p:txBody>
      </p:sp>
      <p:sp>
        <p:nvSpPr>
          <p:cNvPr id="538" name="Textfeld 537"/>
          <p:cNvSpPr txBox="1"/>
          <p:nvPr/>
        </p:nvSpPr>
        <p:spPr>
          <a:xfrm>
            <a:off x="7687071" y="3638291"/>
            <a:ext cx="2241444" cy="471600"/>
          </a:xfrm>
          <a:prstGeom prst="rect">
            <a:avLst/>
          </a:prstGeom>
          <a:noFill/>
          <a:ln w="0">
            <a:noFill/>
          </a:ln>
        </p:spPr>
        <p:txBody>
          <a:bodyPr lIns="90000" tIns="45000" rIns="90000" bIns="45000" anchor="t">
            <a:noAutofit/>
          </a:bodyPr>
          <a:lstStyle/>
          <a:p>
            <a:r>
              <a:rPr lang="de-DE" sz="2200" b="1" spc="-1">
                <a:latin typeface="Noto Sans"/>
              </a:rPr>
              <a:t>Aktive Schicht</a:t>
            </a:r>
            <a:endParaRPr lang="de-DE" sz="2200" b="0" strike="noStrike" spc="-1">
              <a:latin typeface="Arial"/>
            </a:endParaRPr>
          </a:p>
        </p:txBody>
      </p:sp>
      <p:sp>
        <p:nvSpPr>
          <p:cNvPr id="539" name="Textfeld 538"/>
          <p:cNvSpPr txBox="1"/>
          <p:nvPr/>
        </p:nvSpPr>
        <p:spPr>
          <a:xfrm>
            <a:off x="4737988" y="1552936"/>
            <a:ext cx="3200400" cy="1132920"/>
          </a:xfrm>
          <a:prstGeom prst="rect">
            <a:avLst/>
          </a:prstGeom>
          <a:noFill/>
          <a:ln w="0">
            <a:noFill/>
          </a:ln>
        </p:spPr>
        <p:txBody>
          <a:bodyPr lIns="90000" tIns="45000" rIns="90000" bIns="45000" anchor="t">
            <a:noAutofit/>
          </a:bodyPr>
          <a:lstStyle/>
          <a:p>
            <a:pPr algn="r">
              <a:spcBef>
                <a:spcPts val="1191"/>
              </a:spcBef>
              <a:spcAft>
                <a:spcPts val="992"/>
              </a:spcAft>
            </a:pPr>
            <a:r>
              <a:rPr lang="de-DE" sz="1100" spc="-1">
                <a:solidFill>
                  <a:srgbClr val="666666"/>
                </a:solidFill>
                <a:latin typeface="Noto Sans"/>
                <a:ea typeface="Noto Sans"/>
                <a:cs typeface="Noto Sans"/>
              </a:rPr>
              <a:t>Herzstück des Abwehrsystems, Steuert direkt die aktive Schicht über seine Digitalen Pins und prüft den Sensor des Sens-O-Book auf Störenfriede </a:t>
            </a:r>
          </a:p>
        </p:txBody>
      </p:sp>
      <p:sp>
        <p:nvSpPr>
          <p:cNvPr id="540" name="Textfeld 539"/>
          <p:cNvSpPr txBox="1"/>
          <p:nvPr/>
        </p:nvSpPr>
        <p:spPr>
          <a:xfrm>
            <a:off x="5557318" y="874808"/>
            <a:ext cx="1554480" cy="471600"/>
          </a:xfrm>
          <a:prstGeom prst="rect">
            <a:avLst/>
          </a:prstGeom>
          <a:noFill/>
          <a:ln w="0">
            <a:noFill/>
          </a:ln>
        </p:spPr>
        <p:txBody>
          <a:bodyPr lIns="90000" tIns="45000" rIns="90000" bIns="45000" anchor="t">
            <a:noAutofit/>
          </a:bodyPr>
          <a:lstStyle/>
          <a:p>
            <a:r>
              <a:rPr lang="de-DE" sz="2200" b="1" spc="-1">
                <a:latin typeface="Noto Sans"/>
                <a:ea typeface="Noto Sans"/>
                <a:cs typeface="Noto Sans"/>
              </a:rPr>
              <a:t>Arduino UNO</a:t>
            </a:r>
            <a:endParaRPr lang="de-DE"/>
          </a:p>
        </p:txBody>
      </p:sp>
      <p:sp>
        <p:nvSpPr>
          <p:cNvPr id="541" name="Textfeld 540"/>
          <p:cNvSpPr txBox="1"/>
          <p:nvPr/>
        </p:nvSpPr>
        <p:spPr>
          <a:xfrm>
            <a:off x="245637" y="633183"/>
            <a:ext cx="1097280" cy="1129680"/>
          </a:xfrm>
          <a:prstGeom prst="rect">
            <a:avLst/>
          </a:prstGeom>
          <a:noFill/>
          <a:ln w="0">
            <a:noFill/>
          </a:ln>
        </p:spPr>
        <p:txBody>
          <a:bodyPr lIns="90000" tIns="45000" rIns="90000" bIns="45000" anchor="t">
            <a:noAutofit/>
          </a:bodyPr>
          <a:lstStyle/>
          <a:p>
            <a:r>
              <a:rPr lang="de-DE" sz="6000" b="0" strike="noStrike" spc="-1">
                <a:latin typeface="Noto Sans"/>
              </a:rPr>
              <a:t>01</a:t>
            </a:r>
            <a:endParaRPr lang="de-DE" sz="6000" b="0" strike="noStrike" spc="-1">
              <a:latin typeface="Arial"/>
            </a:endParaRPr>
          </a:p>
        </p:txBody>
      </p:sp>
      <p:sp>
        <p:nvSpPr>
          <p:cNvPr id="542" name="Textfeld 541"/>
          <p:cNvSpPr txBox="1"/>
          <p:nvPr/>
        </p:nvSpPr>
        <p:spPr>
          <a:xfrm>
            <a:off x="2495255" y="3200676"/>
            <a:ext cx="1097280" cy="1129680"/>
          </a:xfrm>
          <a:prstGeom prst="rect">
            <a:avLst/>
          </a:prstGeom>
          <a:noFill/>
          <a:ln w="0">
            <a:noFill/>
          </a:ln>
        </p:spPr>
        <p:txBody>
          <a:bodyPr lIns="90000" tIns="45000" rIns="90000" bIns="45000" anchor="t">
            <a:noAutofit/>
          </a:bodyPr>
          <a:lstStyle/>
          <a:p>
            <a:r>
              <a:rPr lang="de-DE" sz="6000" b="0" strike="noStrike" spc="-1">
                <a:latin typeface="Noto Sans"/>
              </a:rPr>
              <a:t>02</a:t>
            </a:r>
            <a:endParaRPr lang="de-DE" sz="6000" b="0" strike="noStrike" spc="-1">
              <a:latin typeface="Arial"/>
            </a:endParaRPr>
          </a:p>
        </p:txBody>
      </p:sp>
      <p:sp>
        <p:nvSpPr>
          <p:cNvPr id="543" name="Textfeld 542"/>
          <p:cNvSpPr txBox="1"/>
          <p:nvPr/>
        </p:nvSpPr>
        <p:spPr>
          <a:xfrm>
            <a:off x="4610880" y="577440"/>
            <a:ext cx="1097280" cy="1129680"/>
          </a:xfrm>
          <a:prstGeom prst="rect">
            <a:avLst/>
          </a:prstGeom>
          <a:noFill/>
          <a:ln w="0">
            <a:noFill/>
          </a:ln>
        </p:spPr>
        <p:txBody>
          <a:bodyPr lIns="90000" tIns="45000" rIns="90000" bIns="45000" anchor="t">
            <a:noAutofit/>
          </a:bodyPr>
          <a:lstStyle/>
          <a:p>
            <a:r>
              <a:rPr lang="de-DE" sz="6000" b="0" strike="noStrike" spc="-1">
                <a:latin typeface="Noto Sans"/>
              </a:rPr>
              <a:t>03</a:t>
            </a:r>
            <a:endParaRPr lang="de-DE" sz="6000" b="0" strike="noStrike" spc="-1">
              <a:latin typeface="Arial"/>
            </a:endParaRPr>
          </a:p>
        </p:txBody>
      </p:sp>
      <p:sp>
        <p:nvSpPr>
          <p:cNvPr id="544" name="Textfeld 543"/>
          <p:cNvSpPr txBox="1"/>
          <p:nvPr/>
        </p:nvSpPr>
        <p:spPr>
          <a:xfrm>
            <a:off x="6680179" y="3245368"/>
            <a:ext cx="1097280" cy="1129680"/>
          </a:xfrm>
          <a:prstGeom prst="rect">
            <a:avLst/>
          </a:prstGeom>
          <a:noFill/>
          <a:ln w="0">
            <a:noFill/>
          </a:ln>
        </p:spPr>
        <p:txBody>
          <a:bodyPr lIns="90000" tIns="45000" rIns="90000" bIns="45000" anchor="t">
            <a:noAutofit/>
          </a:bodyPr>
          <a:lstStyle/>
          <a:p>
            <a:r>
              <a:rPr lang="de-DE" sz="6000" b="0" strike="noStrike" spc="-1">
                <a:latin typeface="Noto Sans"/>
              </a:rPr>
              <a:t>04</a:t>
            </a:r>
            <a:endParaRPr lang="de-DE" sz="60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Textfeld 523"/>
          <p:cNvSpPr txBox="1"/>
          <p:nvPr/>
        </p:nvSpPr>
        <p:spPr>
          <a:xfrm>
            <a:off x="2651760" y="4467600"/>
            <a:ext cx="3383280" cy="748440"/>
          </a:xfrm>
          <a:prstGeom prst="rect">
            <a:avLst/>
          </a:prstGeom>
          <a:noFill/>
          <a:ln w="0">
            <a:noFill/>
          </a:ln>
        </p:spPr>
        <p:txBody>
          <a:bodyPr lIns="90000" tIns="45000" rIns="90000" bIns="45000" anchor="t">
            <a:noAutofit/>
          </a:bodyPr>
          <a:lstStyle/>
          <a:p>
            <a:pPr>
              <a:spcBef>
                <a:spcPts val="1191"/>
              </a:spcBef>
              <a:spcAft>
                <a:spcPts val="992"/>
              </a:spcAft>
            </a:pPr>
            <a:r>
              <a:rPr lang="de-DE" sz="1200" b="0" strike="noStrike" spc="-1" err="1">
                <a:solidFill>
                  <a:srgbClr val="666666"/>
                </a:solidFill>
                <a:latin typeface="Noto Sans"/>
              </a:rPr>
              <a:t>Lorem</a:t>
            </a:r>
            <a:r>
              <a:rPr lang="de-DE" sz="1200" b="0" strike="noStrike" spc="-1">
                <a:solidFill>
                  <a:srgbClr val="666666"/>
                </a:solidFill>
                <a:latin typeface="Noto Sans"/>
              </a:rPr>
              <a:t> </a:t>
            </a:r>
            <a:r>
              <a:rPr lang="de-DE" sz="1200" b="0" strike="noStrike" spc="-1" err="1">
                <a:solidFill>
                  <a:srgbClr val="666666"/>
                </a:solidFill>
                <a:latin typeface="Noto Sans"/>
              </a:rPr>
              <a:t>ipsum</a:t>
            </a:r>
            <a:r>
              <a:rPr lang="de-DE" sz="1200" b="0" strike="noStrike" spc="-1">
                <a:solidFill>
                  <a:srgbClr val="666666"/>
                </a:solidFill>
                <a:latin typeface="Noto Sans"/>
              </a:rPr>
              <a:t> </a:t>
            </a:r>
            <a:r>
              <a:rPr lang="de-DE" sz="1200" b="0" strike="noStrike" spc="-1" err="1">
                <a:solidFill>
                  <a:srgbClr val="666666"/>
                </a:solidFill>
                <a:latin typeface="Noto Sans"/>
              </a:rPr>
              <a:t>dolor</a:t>
            </a:r>
            <a:r>
              <a:rPr lang="de-DE" sz="1200" b="0" strike="noStrike" spc="-1">
                <a:solidFill>
                  <a:srgbClr val="666666"/>
                </a:solidFill>
                <a:latin typeface="Noto Sans"/>
              </a:rPr>
              <a:t> </a:t>
            </a:r>
            <a:r>
              <a:rPr lang="de-DE" sz="1200" b="0" strike="noStrike" spc="-1" err="1">
                <a:solidFill>
                  <a:srgbClr val="666666"/>
                </a:solidFill>
                <a:latin typeface="Noto Sans"/>
              </a:rPr>
              <a:t>sit</a:t>
            </a:r>
            <a:r>
              <a:rPr lang="de-DE" sz="1200" b="0" strike="noStrike" spc="-1">
                <a:solidFill>
                  <a:srgbClr val="666666"/>
                </a:solidFill>
                <a:latin typeface="Noto Sans"/>
              </a:rPr>
              <a:t> </a:t>
            </a:r>
            <a:r>
              <a:rPr lang="de-DE" sz="1200" b="0" strike="noStrike" spc="-1" err="1">
                <a:solidFill>
                  <a:srgbClr val="666666"/>
                </a:solidFill>
                <a:latin typeface="Noto Sans"/>
              </a:rPr>
              <a:t>amet</a:t>
            </a:r>
            <a:r>
              <a:rPr lang="de-DE" sz="1200" b="0" strike="noStrike" spc="-1">
                <a:solidFill>
                  <a:srgbClr val="666666"/>
                </a:solidFill>
                <a:latin typeface="Noto Sans"/>
              </a:rPr>
              <a:t>, </a:t>
            </a:r>
            <a:r>
              <a:rPr lang="de-DE" sz="1200" b="0" strike="noStrike" spc="-1" err="1">
                <a:solidFill>
                  <a:srgbClr val="666666"/>
                </a:solidFill>
                <a:latin typeface="Noto Sans"/>
              </a:rPr>
              <a:t>consectetur</a:t>
            </a:r>
            <a:r>
              <a:rPr lang="de-DE" sz="1200" b="0" strike="noStrike" spc="-1">
                <a:solidFill>
                  <a:srgbClr val="666666"/>
                </a:solidFill>
                <a:latin typeface="Noto Sans"/>
              </a:rPr>
              <a:t> </a:t>
            </a:r>
            <a:r>
              <a:rPr lang="de-DE" sz="1200" b="0" strike="noStrike" spc="-1" err="1">
                <a:solidFill>
                  <a:srgbClr val="666666"/>
                </a:solidFill>
                <a:latin typeface="Noto Sans"/>
              </a:rPr>
              <a:t>adipiscing</a:t>
            </a:r>
            <a:r>
              <a:rPr lang="de-DE" sz="1200" b="0" strike="noStrike" spc="-1">
                <a:solidFill>
                  <a:srgbClr val="666666"/>
                </a:solidFill>
                <a:latin typeface="Noto Sans"/>
              </a:rPr>
              <a:t> </a:t>
            </a:r>
            <a:r>
              <a:rPr lang="de-DE" sz="1200" b="0" strike="noStrike" spc="-1" err="1">
                <a:solidFill>
                  <a:srgbClr val="666666"/>
                </a:solidFill>
                <a:latin typeface="Noto Sans"/>
              </a:rPr>
              <a:t>elit</a:t>
            </a:r>
            <a:r>
              <a:rPr lang="de-DE" sz="1200" b="0" strike="noStrike" spc="-1">
                <a:solidFill>
                  <a:srgbClr val="666666"/>
                </a:solidFill>
                <a:latin typeface="Noto Sans"/>
              </a:rPr>
              <a:t>, sed do </a:t>
            </a:r>
            <a:r>
              <a:rPr lang="de-DE" sz="1200" b="0" strike="noStrike" spc="-1" err="1">
                <a:solidFill>
                  <a:srgbClr val="666666"/>
                </a:solidFill>
                <a:latin typeface="Noto Sans"/>
              </a:rPr>
              <a:t>eiusmod</a:t>
            </a:r>
            <a:r>
              <a:rPr lang="de-DE" sz="1200" b="0" strike="noStrike" spc="-1">
                <a:solidFill>
                  <a:srgbClr val="666666"/>
                </a:solidFill>
                <a:latin typeface="Noto Sans"/>
              </a:rPr>
              <a:t> </a:t>
            </a:r>
            <a:r>
              <a:rPr lang="de-DE" sz="1200" b="0" strike="noStrike" spc="-1" err="1">
                <a:solidFill>
                  <a:srgbClr val="666666"/>
                </a:solidFill>
                <a:latin typeface="Noto Sans"/>
              </a:rPr>
              <a:t>tempor</a:t>
            </a:r>
            <a:r>
              <a:rPr lang="de-DE" sz="1200" b="0" strike="noStrike" spc="-1">
                <a:solidFill>
                  <a:srgbClr val="666666"/>
                </a:solidFill>
                <a:latin typeface="Noto Sans"/>
              </a:rPr>
              <a:t> </a:t>
            </a:r>
            <a:r>
              <a:rPr lang="de-DE" sz="1200" b="0" strike="noStrike" spc="-1" err="1">
                <a:solidFill>
                  <a:srgbClr val="666666"/>
                </a:solidFill>
                <a:latin typeface="Noto Sans"/>
              </a:rPr>
              <a:t>incididunt</a:t>
            </a:r>
            <a:r>
              <a:rPr lang="de-DE" sz="1200" b="0" strike="noStrike" spc="-1">
                <a:solidFill>
                  <a:srgbClr val="666666"/>
                </a:solidFill>
                <a:latin typeface="Noto Sans"/>
              </a:rPr>
              <a:t> </a:t>
            </a:r>
            <a:r>
              <a:rPr lang="de-DE" sz="1200" b="0" strike="noStrike" spc="-1" err="1">
                <a:solidFill>
                  <a:srgbClr val="666666"/>
                </a:solidFill>
                <a:latin typeface="Noto Sans"/>
              </a:rPr>
              <a:t>ut</a:t>
            </a:r>
            <a:r>
              <a:rPr lang="de-DE" sz="1200" b="0" strike="noStrike" spc="-1">
                <a:solidFill>
                  <a:srgbClr val="666666"/>
                </a:solidFill>
                <a:latin typeface="Noto Sans"/>
              </a:rPr>
              <a:t> </a:t>
            </a:r>
            <a:r>
              <a:rPr lang="de-DE" sz="1200" b="0" strike="noStrike" spc="-1" err="1">
                <a:solidFill>
                  <a:srgbClr val="666666"/>
                </a:solidFill>
                <a:latin typeface="Noto Sans"/>
              </a:rPr>
              <a:t>labore</a:t>
            </a:r>
            <a:r>
              <a:rPr lang="de-DE" sz="1200" b="0" strike="noStrike" spc="-1">
                <a:solidFill>
                  <a:srgbClr val="666666"/>
                </a:solidFill>
                <a:latin typeface="Noto Sans"/>
              </a:rPr>
              <a:t> et </a:t>
            </a:r>
            <a:r>
              <a:rPr lang="de-DE" sz="1200" b="0" strike="noStrike" spc="-1" err="1">
                <a:solidFill>
                  <a:srgbClr val="666666"/>
                </a:solidFill>
                <a:latin typeface="Noto Sans"/>
              </a:rPr>
              <a:t>dolore</a:t>
            </a:r>
            <a:r>
              <a:rPr lang="de-DE" sz="1200" b="0" strike="noStrike" spc="-1">
                <a:solidFill>
                  <a:srgbClr val="666666"/>
                </a:solidFill>
                <a:latin typeface="Noto Sans"/>
              </a:rPr>
              <a:t> magna </a:t>
            </a:r>
            <a:r>
              <a:rPr lang="de-DE" sz="1200" b="0" strike="noStrike" spc="-1" err="1">
                <a:solidFill>
                  <a:srgbClr val="666666"/>
                </a:solidFill>
                <a:latin typeface="Noto Sans"/>
              </a:rPr>
              <a:t>aliqua</a:t>
            </a:r>
            <a:r>
              <a:rPr lang="de-DE" sz="1200" b="0" strike="noStrike" spc="-1">
                <a:solidFill>
                  <a:srgbClr val="666666"/>
                </a:solidFill>
                <a:latin typeface="Noto Sans"/>
              </a:rPr>
              <a:t>.</a:t>
            </a:r>
            <a:r>
              <a:rPr lang="de-DE" sz="1200" spc="-1">
                <a:solidFill>
                  <a:srgbClr val="666666"/>
                </a:solidFill>
                <a:latin typeface="Noto Sans"/>
              </a:rPr>
              <a:t> </a:t>
            </a:r>
            <a:endParaRPr lang="de-DE" sz="1200" spc="-1">
              <a:solidFill>
                <a:srgbClr val="000000"/>
              </a:solidFill>
              <a:latin typeface="Arial"/>
            </a:endParaRPr>
          </a:p>
          <a:p>
            <a:pPr>
              <a:spcBef>
                <a:spcPts val="1191"/>
              </a:spcBef>
              <a:spcAft>
                <a:spcPts val="992"/>
              </a:spcAft>
            </a:pPr>
            <a:r>
              <a:rPr lang="de-DE" sz="1200" spc="-1">
                <a:solidFill>
                  <a:srgbClr val="666666"/>
                </a:solidFill>
                <a:latin typeface="Noto Sans"/>
              </a:rPr>
              <a:t>(aus Geheimhaltungsgründen verschlüsselt)</a:t>
            </a:r>
            <a:endParaRPr lang="de-DE" sz="1200" b="0" strike="noStrike" spc="-1">
              <a:solidFill>
                <a:srgbClr val="666666"/>
              </a:solidFill>
              <a:latin typeface="Noto Sans"/>
            </a:endParaRPr>
          </a:p>
        </p:txBody>
      </p:sp>
      <p:sp>
        <p:nvSpPr>
          <p:cNvPr id="525" name="Textfeld 524"/>
          <p:cNvSpPr txBox="1"/>
          <p:nvPr/>
        </p:nvSpPr>
        <p:spPr>
          <a:xfrm>
            <a:off x="2651760" y="4040280"/>
            <a:ext cx="2243241" cy="401400"/>
          </a:xfrm>
          <a:prstGeom prst="rect">
            <a:avLst/>
          </a:prstGeom>
          <a:noFill/>
          <a:ln w="0">
            <a:noFill/>
          </a:ln>
        </p:spPr>
        <p:txBody>
          <a:bodyPr lIns="90000" tIns="45000" rIns="90000" bIns="45000" anchor="t">
            <a:noAutofit/>
          </a:bodyPr>
          <a:lstStyle/>
          <a:p>
            <a:r>
              <a:rPr lang="de-DE" sz="1800" b="1" strike="noStrike" spc="-1">
                <a:latin typeface="Noto Sans"/>
              </a:rPr>
              <a:t>03 </a:t>
            </a:r>
            <a:r>
              <a:rPr lang="de-DE" b="1" spc="-1">
                <a:latin typeface="Noto Sans"/>
              </a:rPr>
              <a:t>Idee</a:t>
            </a:r>
            <a:endParaRPr lang="de-DE" sz="1800" b="0" strike="noStrike" spc="-1">
              <a:latin typeface="Arial"/>
            </a:endParaRPr>
          </a:p>
        </p:txBody>
      </p:sp>
      <p:sp>
        <p:nvSpPr>
          <p:cNvPr id="526" name="Textfeld 525"/>
          <p:cNvSpPr txBox="1"/>
          <p:nvPr/>
        </p:nvSpPr>
        <p:spPr>
          <a:xfrm>
            <a:off x="187714" y="1250280"/>
            <a:ext cx="3477600" cy="986040"/>
          </a:xfrm>
          <a:prstGeom prst="rect">
            <a:avLst/>
          </a:prstGeom>
          <a:noFill/>
          <a:ln w="0">
            <a:noFill/>
          </a:ln>
        </p:spPr>
        <p:txBody>
          <a:bodyPr lIns="90000" tIns="45000" rIns="90000" bIns="45000" anchor="t">
            <a:noAutofit/>
          </a:bodyPr>
          <a:lstStyle/>
          <a:p>
            <a:pPr algn="r">
              <a:spcBef>
                <a:spcPts val="1191"/>
              </a:spcBef>
              <a:spcAft>
                <a:spcPts val="992"/>
              </a:spcAft>
            </a:pPr>
            <a:r>
              <a:rPr lang="de-DE" sz="1200" spc="-1">
                <a:solidFill>
                  <a:srgbClr val="666666"/>
                </a:solidFill>
                <a:latin typeface="Noto Sans"/>
              </a:rPr>
              <a:t>Wegen Inkompatibilitätsproblemen zwischen der </a:t>
            </a:r>
            <a:r>
              <a:rPr lang="de-DE" sz="1200" spc="-1" err="1">
                <a:solidFill>
                  <a:srgbClr val="666666"/>
                </a:solidFill>
                <a:latin typeface="Noto Sans"/>
              </a:rPr>
              <a:t>Servo</a:t>
            </a:r>
            <a:r>
              <a:rPr lang="de-DE" sz="1200" spc="-1">
                <a:solidFill>
                  <a:srgbClr val="666666"/>
                </a:solidFill>
                <a:latin typeface="Noto Sans"/>
              </a:rPr>
              <a:t>-Bibliothek und der PCM-Bibliothek die zum Abspielen des Tons benötigt wird konnten wir kein auditives Hörerlebnis bieten</a:t>
            </a:r>
          </a:p>
        </p:txBody>
      </p:sp>
      <p:sp>
        <p:nvSpPr>
          <p:cNvPr id="527" name="Ellipse 526"/>
          <p:cNvSpPr/>
          <p:nvPr/>
        </p:nvSpPr>
        <p:spPr>
          <a:xfrm>
            <a:off x="2468880" y="822960"/>
            <a:ext cx="1410480" cy="1371600"/>
          </a:xfrm>
          <a:prstGeom prst="ellipse">
            <a:avLst/>
          </a:prstGeom>
          <a:solidFill>
            <a:srgbClr val="8D99AE">
              <a:alpha val="10000"/>
            </a:srgbClr>
          </a:solidFill>
          <a:ln w="0">
            <a:noFill/>
          </a:ln>
        </p:spPr>
        <p:style>
          <a:lnRef idx="0">
            <a:scrgbClr r="0" g="0" b="0"/>
          </a:lnRef>
          <a:fillRef idx="0">
            <a:scrgbClr r="0" g="0" b="0"/>
          </a:fillRef>
          <a:effectRef idx="0">
            <a:scrgbClr r="0" g="0" b="0"/>
          </a:effectRef>
          <a:fontRef idx="minor"/>
        </p:style>
      </p:sp>
      <p:sp>
        <p:nvSpPr>
          <p:cNvPr id="528" name="Textfeld 527"/>
          <p:cNvSpPr txBox="1"/>
          <p:nvPr/>
        </p:nvSpPr>
        <p:spPr>
          <a:xfrm>
            <a:off x="1645920" y="822960"/>
            <a:ext cx="2011680" cy="401400"/>
          </a:xfrm>
          <a:prstGeom prst="rect">
            <a:avLst/>
          </a:prstGeom>
          <a:noFill/>
          <a:ln w="0">
            <a:noFill/>
          </a:ln>
        </p:spPr>
        <p:txBody>
          <a:bodyPr lIns="90000" tIns="45000" rIns="90000" bIns="45000" anchor="t">
            <a:noAutofit/>
          </a:bodyPr>
          <a:lstStyle/>
          <a:p>
            <a:pPr algn="r">
              <a:buNone/>
            </a:pPr>
            <a:r>
              <a:rPr lang="de-DE" sz="1800" b="1" strike="noStrike" spc="-1">
                <a:latin typeface="Noto Sans"/>
              </a:rPr>
              <a:t>01 </a:t>
            </a:r>
            <a:r>
              <a:rPr lang="de-DE" b="1" spc="-1">
                <a:latin typeface="Noto Sans"/>
              </a:rPr>
              <a:t>Lautsprecher</a:t>
            </a:r>
            <a:endParaRPr lang="de-DE" sz="1800" b="0" strike="noStrike" spc="-1">
              <a:latin typeface="Arial"/>
            </a:endParaRPr>
          </a:p>
        </p:txBody>
      </p:sp>
      <p:pic>
        <p:nvPicPr>
          <p:cNvPr id="529" name="Grafik 528"/>
          <p:cNvPicPr/>
          <p:nvPr/>
        </p:nvPicPr>
        <p:blipFill>
          <a:blip r:embed="rId2"/>
          <a:stretch/>
        </p:blipFill>
        <p:spPr>
          <a:xfrm>
            <a:off x="4854240" y="1774080"/>
            <a:ext cx="943200" cy="1045440"/>
          </a:xfrm>
          <a:prstGeom prst="rect">
            <a:avLst/>
          </a:prstGeom>
          <a:ln w="0">
            <a:noFill/>
          </a:ln>
          <a:effectLst>
            <a:outerShdw dist="103350" dir="2700000" rotWithShape="0">
              <a:srgbClr val="808080">
                <a:alpha val="20000"/>
              </a:srgbClr>
            </a:outerShdw>
          </a:effectLst>
        </p:spPr>
      </p:pic>
      <p:pic>
        <p:nvPicPr>
          <p:cNvPr id="530" name="Grafik 529"/>
          <p:cNvPicPr/>
          <p:nvPr/>
        </p:nvPicPr>
        <p:blipFill>
          <a:blip r:embed="rId3"/>
          <a:stretch/>
        </p:blipFill>
        <p:spPr>
          <a:xfrm>
            <a:off x="6884640" y="3486960"/>
            <a:ext cx="924480" cy="847440"/>
          </a:xfrm>
          <a:prstGeom prst="rect">
            <a:avLst/>
          </a:prstGeom>
          <a:ln w="0">
            <a:noFill/>
          </a:ln>
          <a:effectLst>
            <a:outerShdw dist="103350" dir="2700000" rotWithShape="0">
              <a:srgbClr val="808080">
                <a:alpha val="20000"/>
              </a:srgbClr>
            </a:outerShdw>
          </a:effectLst>
        </p:spPr>
      </p:pic>
      <p:sp>
        <p:nvSpPr>
          <p:cNvPr id="531" name="Textfeld 530"/>
          <p:cNvSpPr txBox="1"/>
          <p:nvPr/>
        </p:nvSpPr>
        <p:spPr>
          <a:xfrm>
            <a:off x="6157038" y="1777607"/>
            <a:ext cx="2766356" cy="927515"/>
          </a:xfrm>
          <a:prstGeom prst="rect">
            <a:avLst/>
          </a:prstGeom>
          <a:noFill/>
          <a:ln w="0">
            <a:noFill/>
          </a:ln>
        </p:spPr>
        <p:txBody>
          <a:bodyPr lIns="90000" tIns="45000" rIns="90000" bIns="45000" anchor="t">
            <a:noAutofit/>
          </a:bodyPr>
          <a:lstStyle/>
          <a:p>
            <a:pPr algn="r">
              <a:spcBef>
                <a:spcPts val="1191"/>
              </a:spcBef>
              <a:spcAft>
                <a:spcPts val="992"/>
              </a:spcAft>
            </a:pPr>
            <a:r>
              <a:rPr lang="de-DE" sz="1200" spc="-1">
                <a:solidFill>
                  <a:srgbClr val="666666"/>
                </a:solidFill>
                <a:latin typeface="Noto Sans"/>
              </a:rPr>
              <a:t>Schaffen einer Optimalen Umgebung durch die Installation eines Free &amp; Open-Source Betriebssystem. (Technisch schwer umsetzbar)</a:t>
            </a:r>
            <a:endParaRPr lang="de-DE"/>
          </a:p>
        </p:txBody>
      </p:sp>
      <p:sp>
        <p:nvSpPr>
          <p:cNvPr id="532" name="Textfeld 531"/>
          <p:cNvSpPr txBox="1"/>
          <p:nvPr/>
        </p:nvSpPr>
        <p:spPr>
          <a:xfrm>
            <a:off x="7040880" y="1429200"/>
            <a:ext cx="2011680" cy="401400"/>
          </a:xfrm>
          <a:prstGeom prst="rect">
            <a:avLst/>
          </a:prstGeom>
          <a:noFill/>
          <a:ln w="0">
            <a:noFill/>
          </a:ln>
        </p:spPr>
        <p:txBody>
          <a:bodyPr lIns="90000" tIns="45000" rIns="90000" bIns="45000" anchor="t">
            <a:noAutofit/>
          </a:bodyPr>
          <a:lstStyle/>
          <a:p>
            <a:pPr algn="r"/>
            <a:r>
              <a:rPr lang="de-DE" sz="1800" b="1" strike="noStrike" spc="-1">
                <a:latin typeface="Noto Sans"/>
              </a:rPr>
              <a:t>02</a:t>
            </a:r>
            <a:r>
              <a:rPr lang="de-DE" b="1" spc="-1">
                <a:latin typeface="Noto Sans"/>
              </a:rPr>
              <a:t> Fedora </a:t>
            </a:r>
            <a:endParaRPr lang="de-DE" sz="1800" b="1" strike="noStrike" spc="-1">
              <a:latin typeface="Noto Sans"/>
            </a:endParaRPr>
          </a:p>
        </p:txBody>
      </p:sp>
      <p:pic>
        <p:nvPicPr>
          <p:cNvPr id="2" name="Grafik 2">
            <a:extLst>
              <a:ext uri="{FF2B5EF4-FFF2-40B4-BE49-F238E27FC236}">
                <a16:creationId xmlns:a16="http://schemas.microsoft.com/office/drawing/2014/main" id="{C2EBE765-1712-FC87-B382-8251ECBE813D}"/>
              </a:ext>
            </a:extLst>
          </p:cNvPr>
          <p:cNvPicPr>
            <a:picLocks noChangeAspect="1"/>
          </p:cNvPicPr>
          <p:nvPr/>
        </p:nvPicPr>
        <p:blipFill>
          <a:blip r:embed="rId4"/>
          <a:stretch>
            <a:fillRect/>
          </a:stretch>
        </p:blipFill>
        <p:spPr>
          <a:xfrm>
            <a:off x="4016093" y="1022577"/>
            <a:ext cx="2605568" cy="2604330"/>
          </a:xfrm>
          <a:prstGeom prst="rect">
            <a:avLst/>
          </a:prstGeom>
        </p:spPr>
      </p:pic>
      <p:pic>
        <p:nvPicPr>
          <p:cNvPr id="3" name="Grafik 3">
            <a:extLst>
              <a:ext uri="{FF2B5EF4-FFF2-40B4-BE49-F238E27FC236}">
                <a16:creationId xmlns:a16="http://schemas.microsoft.com/office/drawing/2014/main" id="{EB12B882-AF95-7718-DC68-A94D0A5AA60C}"/>
              </a:ext>
            </a:extLst>
          </p:cNvPr>
          <p:cNvPicPr>
            <a:picLocks noChangeAspect="1"/>
          </p:cNvPicPr>
          <p:nvPr/>
        </p:nvPicPr>
        <p:blipFill>
          <a:blip r:embed="rId5"/>
          <a:stretch>
            <a:fillRect/>
          </a:stretch>
        </p:blipFill>
        <p:spPr>
          <a:xfrm>
            <a:off x="6369128" y="3003324"/>
            <a:ext cx="1887344" cy="1865587"/>
          </a:xfrm>
          <a:prstGeom prst="rect">
            <a:avLst/>
          </a:prstGeom>
        </p:spPr>
      </p:pic>
      <p:sp>
        <p:nvSpPr>
          <p:cNvPr id="4" name="Textfeld 3">
            <a:extLst>
              <a:ext uri="{FF2B5EF4-FFF2-40B4-BE49-F238E27FC236}">
                <a16:creationId xmlns:a16="http://schemas.microsoft.com/office/drawing/2014/main" id="{000761FA-0876-32EB-71D3-DB4386C9893C}"/>
              </a:ext>
            </a:extLst>
          </p:cNvPr>
          <p:cNvSpPr txBox="1"/>
          <p:nvPr/>
        </p:nvSpPr>
        <p:spPr>
          <a:xfrm>
            <a:off x="1249399" y="2664030"/>
            <a:ext cx="1029647" cy="11079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de-DE" sz="6600"/>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65347" y="315412"/>
            <a:ext cx="1819333" cy="2763662"/>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el 1">
            <a:extLst>
              <a:ext uri="{FF2B5EF4-FFF2-40B4-BE49-F238E27FC236}">
                <a16:creationId xmlns:a16="http://schemas.microsoft.com/office/drawing/2014/main" id="{9500580A-0872-2716-A5CB-C71E518B09C5}"/>
              </a:ext>
            </a:extLst>
          </p:cNvPr>
          <p:cNvSpPr>
            <a:spLocks noGrp="1"/>
          </p:cNvSpPr>
          <p:nvPr>
            <p:ph type="title"/>
          </p:nvPr>
        </p:nvSpPr>
        <p:spPr>
          <a:xfrm>
            <a:off x="799498" y="995618"/>
            <a:ext cx="2207126" cy="1472768"/>
          </a:xfrm>
        </p:spPr>
        <p:txBody>
          <a:bodyPr vert="horz" lIns="91440" tIns="45720" rIns="91440" bIns="45720" rtlCol="0" anchor="ctr">
            <a:normAutofit/>
          </a:bodyPr>
          <a:lstStyle/>
          <a:p>
            <a:r>
              <a:rPr lang="en-US" sz="2600" kern="1200">
                <a:solidFill>
                  <a:srgbClr val="FFFFFF"/>
                </a:solidFill>
                <a:latin typeface="+mj-lt"/>
                <a:ea typeface="+mj-ea"/>
                <a:cs typeface="+mj-cs"/>
              </a:rPr>
              <a:t>DESIGN</a:t>
            </a:r>
          </a:p>
        </p:txBody>
      </p:sp>
      <p:sp>
        <p:nvSpPr>
          <p:cNvPr id="3" name="Inhaltsplatzhalter 2">
            <a:extLst>
              <a:ext uri="{FF2B5EF4-FFF2-40B4-BE49-F238E27FC236}">
                <a16:creationId xmlns:a16="http://schemas.microsoft.com/office/drawing/2014/main" id="{2BDF4314-DB3F-8C0B-381A-9CCACB99E541}"/>
              </a:ext>
            </a:extLst>
          </p:cNvPr>
          <p:cNvSpPr>
            <a:spLocks noGrp="1"/>
          </p:cNvSpPr>
          <p:nvPr>
            <p:ph/>
          </p:nvPr>
        </p:nvSpPr>
        <p:spPr>
          <a:xfrm>
            <a:off x="799497" y="2774195"/>
            <a:ext cx="2677817" cy="2626648"/>
          </a:xfrm>
        </p:spPr>
        <p:txBody>
          <a:bodyPr vert="horz" lIns="91440" tIns="45720" rIns="91440" bIns="45720" rtlCol="0" anchor="ctr">
            <a:noAutofit/>
          </a:bodyPr>
          <a:lstStyle/>
          <a:p>
            <a:pPr marL="285750" indent="-228600">
              <a:spcAft>
                <a:spcPts val="600"/>
              </a:spcAft>
              <a:buFont typeface="Arial" panose="020B0604020202020204" pitchFamily="34" charset="0"/>
              <a:buChar char="•"/>
            </a:pPr>
            <a:r>
              <a:rPr lang="en-US" sz="1200" err="1">
                <a:latin typeface="+mn-lt"/>
                <a:ea typeface="+mn-ea"/>
                <a:cs typeface="+mn-cs"/>
              </a:rPr>
              <a:t>Zeitloses</a:t>
            </a:r>
            <a:r>
              <a:rPr lang="en-US" sz="1200">
                <a:latin typeface="+mn-lt"/>
                <a:ea typeface="+mn-ea"/>
                <a:cs typeface="+mn-cs"/>
              </a:rPr>
              <a:t> Design</a:t>
            </a:r>
          </a:p>
          <a:p>
            <a:pPr marL="285750" indent="-228600">
              <a:spcAft>
                <a:spcPts val="600"/>
              </a:spcAft>
              <a:buFont typeface="Arial" panose="020B0604020202020204" pitchFamily="34" charset="0"/>
              <a:buChar char="•"/>
            </a:pPr>
            <a:r>
              <a:rPr lang="en-US" sz="1200">
                <a:latin typeface="+mn-lt"/>
                <a:ea typeface="+mn-ea"/>
                <a:cs typeface="+mn-cs"/>
              </a:rPr>
              <a:t>Brilliante </a:t>
            </a:r>
            <a:r>
              <a:rPr lang="en-US" sz="1200" err="1">
                <a:latin typeface="+mn-lt"/>
                <a:ea typeface="+mn-ea"/>
                <a:cs typeface="+mn-cs"/>
              </a:rPr>
              <a:t>Formgebung</a:t>
            </a:r>
            <a:endParaRPr lang="en-US" sz="1200">
              <a:latin typeface="+mn-lt"/>
              <a:ea typeface="+mn-ea"/>
              <a:cs typeface="+mn-cs"/>
            </a:endParaRPr>
          </a:p>
          <a:p>
            <a:pPr marL="285750" indent="-228600">
              <a:spcAft>
                <a:spcPts val="600"/>
              </a:spcAft>
              <a:buFont typeface="Arial" panose="020B0604020202020204" pitchFamily="34" charset="0"/>
              <a:buChar char="•"/>
            </a:pPr>
            <a:r>
              <a:rPr lang="en-US" sz="1200">
                <a:latin typeface="+mn-lt"/>
                <a:ea typeface="+mn-ea"/>
                <a:cs typeface="+mn-cs"/>
              </a:rPr>
              <a:t>Vintage Look</a:t>
            </a:r>
          </a:p>
          <a:p>
            <a:pPr marL="285750" indent="-228600">
              <a:spcAft>
                <a:spcPts val="600"/>
              </a:spcAft>
              <a:buFont typeface="Arial" panose="020B0604020202020204" pitchFamily="34" charset="0"/>
              <a:buChar char="•"/>
            </a:pPr>
            <a:r>
              <a:rPr lang="en-US" sz="1200">
                <a:latin typeface="+mn-lt"/>
                <a:ea typeface="+mn-ea"/>
                <a:cs typeface="+mn-cs"/>
              </a:rPr>
              <a:t>Industrial Design</a:t>
            </a:r>
          </a:p>
          <a:p>
            <a:pPr marL="285750" indent="-228600">
              <a:spcAft>
                <a:spcPts val="600"/>
              </a:spcAft>
              <a:buFont typeface="Arial" panose="020B0604020202020204" pitchFamily="34" charset="0"/>
              <a:buChar char="•"/>
            </a:pPr>
            <a:r>
              <a:rPr lang="en-US" sz="1200" err="1">
                <a:latin typeface="+mn-lt"/>
                <a:ea typeface="+mn-ea"/>
                <a:cs typeface="+mn-cs"/>
              </a:rPr>
              <a:t>Passt</a:t>
            </a:r>
            <a:r>
              <a:rPr lang="en-US" sz="1200">
                <a:latin typeface="+mn-lt"/>
                <a:ea typeface="+mn-ea"/>
                <a:cs typeface="+mn-cs"/>
              </a:rPr>
              <a:t> in </a:t>
            </a:r>
            <a:r>
              <a:rPr lang="en-US" sz="1200" err="1">
                <a:latin typeface="+mn-lt"/>
                <a:ea typeface="+mn-ea"/>
                <a:cs typeface="+mn-cs"/>
              </a:rPr>
              <a:t>jede</a:t>
            </a:r>
            <a:r>
              <a:rPr lang="en-US" sz="1200">
                <a:latin typeface="+mn-lt"/>
                <a:ea typeface="+mn-ea"/>
                <a:cs typeface="+mn-cs"/>
              </a:rPr>
              <a:t> </a:t>
            </a:r>
            <a:r>
              <a:rPr lang="en-US" sz="1200" err="1">
                <a:latin typeface="+mn-lt"/>
                <a:ea typeface="+mn-ea"/>
                <a:cs typeface="+mn-cs"/>
              </a:rPr>
              <a:t>Einrichtung</a:t>
            </a:r>
            <a:endParaRPr lang="en-US" sz="1200">
              <a:latin typeface="+mn-lt"/>
              <a:ea typeface="+mn-ea"/>
              <a:cs typeface="+mn-cs"/>
            </a:endParaRPr>
          </a:p>
          <a:p>
            <a:pPr marL="285750" indent="-228600">
              <a:spcAft>
                <a:spcPts val="600"/>
              </a:spcAft>
              <a:buFont typeface="Arial" panose="020B0604020202020204" pitchFamily="34" charset="0"/>
              <a:buChar char="•"/>
            </a:pPr>
            <a:r>
              <a:rPr lang="en-US" sz="1200" err="1">
                <a:latin typeface="+mn-lt"/>
                <a:ea typeface="+mn-ea"/>
                <a:cs typeface="+mn-cs"/>
              </a:rPr>
              <a:t>Naturverbundene</a:t>
            </a:r>
            <a:r>
              <a:rPr lang="en-US" sz="1200">
                <a:latin typeface="+mn-lt"/>
                <a:ea typeface="+mn-ea"/>
                <a:cs typeface="+mn-cs"/>
              </a:rPr>
              <a:t>, </a:t>
            </a:r>
            <a:r>
              <a:rPr lang="en-US" sz="1200" err="1">
                <a:latin typeface="+mn-lt"/>
                <a:ea typeface="+mn-ea"/>
                <a:cs typeface="+mn-cs"/>
              </a:rPr>
              <a:t>schlichte</a:t>
            </a:r>
            <a:r>
              <a:rPr lang="en-US" sz="1200">
                <a:latin typeface="+mn-lt"/>
                <a:ea typeface="+mn-ea"/>
                <a:cs typeface="+mn-cs"/>
              </a:rPr>
              <a:t> </a:t>
            </a:r>
            <a:r>
              <a:rPr lang="en-US" sz="1200" err="1">
                <a:latin typeface="+mn-lt"/>
                <a:ea typeface="+mn-ea"/>
                <a:cs typeface="+mn-cs"/>
              </a:rPr>
              <a:t>Ästethik</a:t>
            </a:r>
            <a:endParaRPr lang="en-US" sz="1200">
              <a:latin typeface="+mn-lt"/>
              <a:ea typeface="+mn-ea"/>
              <a:cs typeface="+mn-cs"/>
            </a:endParaRPr>
          </a:p>
          <a:p>
            <a:pPr marL="285750" indent="-228600">
              <a:spcAft>
                <a:spcPts val="600"/>
              </a:spcAft>
              <a:buFont typeface="Arial" panose="020B0604020202020204" pitchFamily="34" charset="0"/>
              <a:buChar char="•"/>
            </a:pPr>
            <a:r>
              <a:rPr lang="en-US" sz="1200">
                <a:latin typeface="+mn-lt"/>
                <a:ea typeface="+mn-ea"/>
                <a:cs typeface="+mn-cs"/>
              </a:rPr>
              <a:t>Upcycling für den </a:t>
            </a:r>
            <a:r>
              <a:rPr lang="en-US" sz="1200" err="1">
                <a:latin typeface="+mn-lt"/>
                <a:ea typeface="+mn-ea"/>
                <a:cs typeface="+mn-cs"/>
              </a:rPr>
              <a:t>ökologischen</a:t>
            </a:r>
            <a:r>
              <a:rPr lang="en-US" sz="1200">
                <a:latin typeface="+mn-lt"/>
                <a:ea typeface="+mn-ea"/>
                <a:cs typeface="+mn-cs"/>
              </a:rPr>
              <a:t> </a:t>
            </a:r>
            <a:r>
              <a:rPr lang="en-US" sz="1200" err="1">
                <a:latin typeface="+mn-lt"/>
                <a:ea typeface="+mn-ea"/>
                <a:cs typeface="+mn-cs"/>
              </a:rPr>
              <a:t>Fußabdruck</a:t>
            </a:r>
            <a:endParaRPr lang="en-US" sz="1200">
              <a:latin typeface="+mn-lt"/>
              <a:ea typeface="+mn-ea"/>
              <a:cs typeface="+mn-cs"/>
            </a:endParaRPr>
          </a:p>
          <a:p>
            <a:pPr marL="285750" indent="-228600">
              <a:spcAft>
                <a:spcPts val="600"/>
              </a:spcAft>
              <a:buFont typeface="Arial" panose="020B0604020202020204" pitchFamily="34" charset="0"/>
              <a:buChar char="•"/>
            </a:pPr>
            <a:r>
              <a:rPr lang="en-US" sz="1200" err="1">
                <a:latin typeface="+mn-lt"/>
                <a:ea typeface="+mn-ea"/>
                <a:cs typeface="+mn-cs"/>
              </a:rPr>
              <a:t>Selten</a:t>
            </a:r>
            <a:r>
              <a:rPr lang="en-US" sz="1200">
                <a:latin typeface="+mn-lt"/>
                <a:ea typeface="+mn-ea"/>
                <a:cs typeface="+mn-cs"/>
              </a:rPr>
              <a:t> </a:t>
            </a:r>
            <a:r>
              <a:rPr lang="en-US" sz="1200" err="1">
                <a:latin typeface="+mn-lt"/>
                <a:ea typeface="+mn-ea"/>
                <a:cs typeface="+mn-cs"/>
              </a:rPr>
              <a:t>waren</a:t>
            </a:r>
            <a:r>
              <a:rPr lang="en-US" sz="1200">
                <a:latin typeface="+mn-lt"/>
                <a:ea typeface="+mn-ea"/>
                <a:cs typeface="+mn-cs"/>
              </a:rPr>
              <a:t> </a:t>
            </a:r>
            <a:r>
              <a:rPr lang="en-US" sz="1200" err="1">
                <a:latin typeface="+mn-lt"/>
                <a:ea typeface="+mn-ea"/>
                <a:cs typeface="+mn-cs"/>
              </a:rPr>
              <a:t>Schuhe</a:t>
            </a:r>
            <a:r>
              <a:rPr lang="en-US" sz="1200">
                <a:latin typeface="+mn-lt"/>
                <a:ea typeface="+mn-ea"/>
                <a:cs typeface="+mn-cs"/>
              </a:rPr>
              <a:t> so digital</a:t>
            </a:r>
          </a:p>
          <a:p>
            <a:pPr indent="-228600">
              <a:spcAft>
                <a:spcPts val="600"/>
              </a:spcAft>
              <a:buFont typeface="Arial" panose="020B0604020202020204" pitchFamily="34" charset="0"/>
              <a:buChar char="•"/>
            </a:pPr>
            <a:endParaRPr lang="en-US" sz="1200">
              <a:latin typeface="+mn-lt"/>
              <a:ea typeface="+mn-ea"/>
              <a:cs typeface="+mn-cs"/>
            </a:endParaRPr>
          </a:p>
        </p:txBody>
      </p:sp>
      <p:pic>
        <p:nvPicPr>
          <p:cNvPr id="7" name="Grafik 7">
            <a:extLst>
              <a:ext uri="{FF2B5EF4-FFF2-40B4-BE49-F238E27FC236}">
                <a16:creationId xmlns:a16="http://schemas.microsoft.com/office/drawing/2014/main" id="{45B7EEC0-3033-D0B6-7237-1011C5DC9FC9}"/>
              </a:ext>
            </a:extLst>
          </p:cNvPr>
          <p:cNvPicPr>
            <a:picLocks noChangeAspect="1"/>
          </p:cNvPicPr>
          <p:nvPr/>
        </p:nvPicPr>
        <p:blipFill>
          <a:blip r:embed="rId2"/>
          <a:stretch>
            <a:fillRect/>
          </a:stretch>
        </p:blipFill>
        <p:spPr>
          <a:xfrm>
            <a:off x="4154875" y="490538"/>
            <a:ext cx="4465774" cy="4463652"/>
          </a:xfrm>
          <a:prstGeom prst="rect">
            <a:avLst/>
          </a:prstGeom>
        </p:spPr>
      </p:pic>
    </p:spTree>
    <p:extLst>
      <p:ext uri="{BB962C8B-B14F-4D97-AF65-F5344CB8AC3E}">
        <p14:creationId xmlns:p14="http://schemas.microsoft.com/office/powerpoint/2010/main" val="6957560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1" name="Textfeld 510"/>
          <p:cNvSpPr txBox="1"/>
          <p:nvPr/>
        </p:nvSpPr>
        <p:spPr>
          <a:xfrm>
            <a:off x="91440" y="1158840"/>
            <a:ext cx="3383280" cy="748440"/>
          </a:xfrm>
          <a:prstGeom prst="rect">
            <a:avLst/>
          </a:prstGeom>
          <a:noFill/>
          <a:ln w="0">
            <a:noFill/>
          </a:ln>
        </p:spPr>
        <p:txBody>
          <a:bodyPr lIns="90000" tIns="45000" rIns="90000" bIns="45000" anchor="t">
            <a:noAutofit/>
          </a:bodyPr>
          <a:lstStyle/>
          <a:p>
            <a:pPr algn="r">
              <a:spcBef>
                <a:spcPts val="1191"/>
              </a:spcBef>
              <a:spcAft>
                <a:spcPts val="992"/>
              </a:spcAft>
            </a:pPr>
            <a:r>
              <a:rPr lang="de-DE" sz="1200" spc="-1">
                <a:solidFill>
                  <a:srgbClr val="666666"/>
                </a:solidFill>
                <a:latin typeface="Noto Sans"/>
              </a:rPr>
              <a:t>Bringt ein Heft mithilfe eines ausgeklügelten Wurf-Systems in eine bequeme Lernposition</a:t>
            </a:r>
            <a:endParaRPr lang="de-DE" sz="1200" b="0" strike="noStrike" spc="-1">
              <a:solidFill>
                <a:srgbClr val="666666"/>
              </a:solidFill>
              <a:latin typeface="Noto Sans"/>
            </a:endParaRPr>
          </a:p>
        </p:txBody>
      </p:sp>
      <p:sp>
        <p:nvSpPr>
          <p:cNvPr id="512" name="Textfeld 511"/>
          <p:cNvSpPr txBox="1"/>
          <p:nvPr/>
        </p:nvSpPr>
        <p:spPr>
          <a:xfrm>
            <a:off x="1463040" y="731520"/>
            <a:ext cx="2011680" cy="401400"/>
          </a:xfrm>
          <a:prstGeom prst="rect">
            <a:avLst/>
          </a:prstGeom>
          <a:noFill/>
          <a:ln w="0">
            <a:noFill/>
          </a:ln>
        </p:spPr>
        <p:txBody>
          <a:bodyPr lIns="90000" tIns="45000" rIns="90000" bIns="45000" anchor="t">
            <a:noAutofit/>
          </a:bodyPr>
          <a:lstStyle/>
          <a:p>
            <a:pPr algn="r">
              <a:buNone/>
            </a:pPr>
            <a:r>
              <a:rPr lang="de-DE" b="1" spc="-1">
                <a:latin typeface="Noto Sans"/>
              </a:rPr>
              <a:t>Heft-</a:t>
            </a:r>
            <a:r>
              <a:rPr lang="de-DE" b="1" spc="-1" err="1">
                <a:latin typeface="Noto Sans"/>
              </a:rPr>
              <a:t>Yeeter</a:t>
            </a:r>
            <a:endParaRPr lang="de-DE" sz="1800" b="1" strike="noStrike" spc="-1" err="1">
              <a:latin typeface="Noto Sans"/>
            </a:endParaRPr>
          </a:p>
        </p:txBody>
      </p:sp>
      <p:sp>
        <p:nvSpPr>
          <p:cNvPr id="513" name="Textfeld 512"/>
          <p:cNvSpPr txBox="1"/>
          <p:nvPr/>
        </p:nvSpPr>
        <p:spPr>
          <a:xfrm>
            <a:off x="109800" y="2639520"/>
            <a:ext cx="3383280" cy="1060920"/>
          </a:xfrm>
          <a:prstGeom prst="rect">
            <a:avLst/>
          </a:prstGeom>
          <a:noFill/>
          <a:ln w="0">
            <a:noFill/>
          </a:ln>
        </p:spPr>
        <p:txBody>
          <a:bodyPr lIns="90000" tIns="45000" rIns="90000" bIns="45000" anchor="t">
            <a:noAutofit/>
          </a:bodyPr>
          <a:lstStyle/>
          <a:p>
            <a:pPr algn="r">
              <a:spcBef>
                <a:spcPts val="1191"/>
              </a:spcBef>
              <a:spcAft>
                <a:spcPts val="992"/>
              </a:spcAft>
            </a:pPr>
            <a:r>
              <a:rPr lang="de-DE" sz="1200" spc="-1">
                <a:solidFill>
                  <a:srgbClr val="666666"/>
                </a:solidFill>
                <a:latin typeface="Noto Sans"/>
              </a:rPr>
              <a:t>Vorzeitiges Frühwarnsystem mithilfe des Instant-Messengers </a:t>
            </a:r>
            <a:r>
              <a:rPr lang="de-DE" sz="1200" spc="-1" err="1">
                <a:solidFill>
                  <a:srgbClr val="666666"/>
                </a:solidFill>
                <a:latin typeface="Noto Sans"/>
              </a:rPr>
              <a:t>Discord</a:t>
            </a:r>
            <a:r>
              <a:rPr lang="de-DE" sz="1200" spc="-1">
                <a:solidFill>
                  <a:srgbClr val="666666"/>
                </a:solidFill>
                <a:latin typeface="Noto Sans"/>
              </a:rPr>
              <a:t>. Für die komfortable Benachrichtigung direkt auf ihr Endgerät. Wahlweise auch mit automatischem Text-</a:t>
            </a:r>
            <a:r>
              <a:rPr lang="de-DE" sz="1200" spc="-1" err="1">
                <a:solidFill>
                  <a:srgbClr val="666666"/>
                </a:solidFill>
                <a:latin typeface="Noto Sans"/>
              </a:rPr>
              <a:t>To</a:t>
            </a:r>
            <a:r>
              <a:rPr lang="de-DE" sz="1200" spc="-1">
                <a:solidFill>
                  <a:srgbClr val="666666"/>
                </a:solidFill>
                <a:latin typeface="Noto Sans"/>
              </a:rPr>
              <a:t>-Speech </a:t>
            </a:r>
            <a:endParaRPr lang="de-DE" sz="1200" b="0" strike="noStrike" spc="-1">
              <a:solidFill>
                <a:srgbClr val="666666"/>
              </a:solidFill>
              <a:latin typeface="Noto Sans"/>
            </a:endParaRPr>
          </a:p>
        </p:txBody>
      </p:sp>
      <p:sp>
        <p:nvSpPr>
          <p:cNvPr id="514" name="Textfeld 513"/>
          <p:cNvSpPr txBox="1"/>
          <p:nvPr/>
        </p:nvSpPr>
        <p:spPr>
          <a:xfrm>
            <a:off x="1481400" y="2212200"/>
            <a:ext cx="2011680" cy="401400"/>
          </a:xfrm>
          <a:prstGeom prst="rect">
            <a:avLst/>
          </a:prstGeom>
          <a:noFill/>
          <a:ln w="0">
            <a:noFill/>
          </a:ln>
        </p:spPr>
        <p:txBody>
          <a:bodyPr lIns="90000" tIns="45000" rIns="90000" bIns="45000" anchor="t">
            <a:noAutofit/>
          </a:bodyPr>
          <a:lstStyle/>
          <a:p>
            <a:pPr algn="r"/>
            <a:r>
              <a:rPr lang="de-DE" b="1" spc="-1">
                <a:latin typeface="Noto Sans"/>
              </a:rPr>
              <a:t>Sens-O-Boot</a:t>
            </a:r>
            <a:endParaRPr lang="de-DE"/>
          </a:p>
        </p:txBody>
      </p:sp>
      <p:sp>
        <p:nvSpPr>
          <p:cNvPr id="515" name="Textfeld 514"/>
          <p:cNvSpPr txBox="1"/>
          <p:nvPr/>
        </p:nvSpPr>
        <p:spPr>
          <a:xfrm>
            <a:off x="91440" y="4097880"/>
            <a:ext cx="3383280" cy="748440"/>
          </a:xfrm>
          <a:prstGeom prst="rect">
            <a:avLst/>
          </a:prstGeom>
          <a:noFill/>
          <a:ln w="0">
            <a:noFill/>
          </a:ln>
        </p:spPr>
        <p:txBody>
          <a:bodyPr lIns="90000" tIns="45000" rIns="90000" bIns="45000" anchor="t">
            <a:noAutofit/>
          </a:bodyPr>
          <a:lstStyle/>
          <a:p>
            <a:pPr algn="r">
              <a:spcBef>
                <a:spcPts val="1191"/>
              </a:spcBef>
              <a:spcAft>
                <a:spcPts val="992"/>
              </a:spcAft>
            </a:pPr>
            <a:r>
              <a:rPr lang="de-DE" sz="1200" spc="-1">
                <a:solidFill>
                  <a:srgbClr val="666666"/>
                </a:solidFill>
                <a:latin typeface="Noto Sans"/>
              </a:rPr>
              <a:t>Schaltet den Bildschirm aus für ein optimales Lern- und Tarnerlebnis</a:t>
            </a:r>
            <a:endParaRPr lang="de-DE"/>
          </a:p>
        </p:txBody>
      </p:sp>
      <p:sp>
        <p:nvSpPr>
          <p:cNvPr id="516" name="Textfeld 515"/>
          <p:cNvSpPr txBox="1"/>
          <p:nvPr/>
        </p:nvSpPr>
        <p:spPr>
          <a:xfrm>
            <a:off x="366986" y="3670560"/>
            <a:ext cx="3107734" cy="401400"/>
          </a:xfrm>
          <a:prstGeom prst="rect">
            <a:avLst/>
          </a:prstGeom>
          <a:noFill/>
          <a:ln w="0">
            <a:noFill/>
          </a:ln>
        </p:spPr>
        <p:txBody>
          <a:bodyPr lIns="90000" tIns="45000" rIns="90000" bIns="45000" anchor="t">
            <a:noAutofit/>
          </a:bodyPr>
          <a:lstStyle/>
          <a:p>
            <a:pPr algn="r"/>
            <a:r>
              <a:rPr lang="de-DE" b="1" spc="-1">
                <a:latin typeface="Noto Sans"/>
              </a:rPr>
              <a:t>Bildschirm-Abschaltung</a:t>
            </a:r>
            <a:endParaRPr lang="de-DE" sz="1800" b="1" strike="noStrike" spc="-1">
              <a:latin typeface="Noto Sans"/>
            </a:endParaRPr>
          </a:p>
        </p:txBody>
      </p:sp>
      <p:sp>
        <p:nvSpPr>
          <p:cNvPr id="517" name="Textfeld 516"/>
          <p:cNvSpPr txBox="1"/>
          <p:nvPr/>
        </p:nvSpPr>
        <p:spPr>
          <a:xfrm>
            <a:off x="6672240" y="4447080"/>
            <a:ext cx="3383280" cy="748440"/>
          </a:xfrm>
          <a:prstGeom prst="rect">
            <a:avLst/>
          </a:prstGeom>
          <a:noFill/>
          <a:ln w="0">
            <a:noFill/>
          </a:ln>
        </p:spPr>
        <p:txBody>
          <a:bodyPr lIns="90000" tIns="45000" rIns="90000" bIns="45000" anchor="t">
            <a:noAutofit/>
          </a:bodyPr>
          <a:lstStyle/>
          <a:p>
            <a:pPr>
              <a:spcBef>
                <a:spcPts val="1191"/>
              </a:spcBef>
              <a:spcAft>
                <a:spcPts val="992"/>
              </a:spcAft>
            </a:pPr>
            <a:r>
              <a:rPr lang="de-DE" sz="1200" spc="-1">
                <a:solidFill>
                  <a:srgbClr val="666666"/>
                </a:solidFill>
                <a:latin typeface="Noto Sans"/>
              </a:rPr>
              <a:t>Der wichtigste Bestandteil eines Sens-O-</a:t>
            </a:r>
            <a:r>
              <a:rPr lang="de-DE" sz="1200" spc="-1" err="1">
                <a:solidFill>
                  <a:srgbClr val="666666"/>
                </a:solidFill>
                <a:latin typeface="Noto Sans"/>
              </a:rPr>
              <a:t>pot</a:t>
            </a:r>
            <a:r>
              <a:rPr lang="de-DE" sz="1200" spc="-1">
                <a:solidFill>
                  <a:srgbClr val="666666"/>
                </a:solidFill>
                <a:latin typeface="Noto Sans"/>
              </a:rPr>
              <a:t> ist natürlich das biologisch abbaubare Toilettenpapier</a:t>
            </a:r>
            <a:endParaRPr lang="de-DE" sz="1200" b="0" strike="noStrike" spc="-1">
              <a:solidFill>
                <a:srgbClr val="666666"/>
              </a:solidFill>
              <a:latin typeface="Noto Sans"/>
            </a:endParaRPr>
          </a:p>
        </p:txBody>
      </p:sp>
      <p:sp>
        <p:nvSpPr>
          <p:cNvPr id="518" name="Textfeld 517"/>
          <p:cNvSpPr txBox="1"/>
          <p:nvPr/>
        </p:nvSpPr>
        <p:spPr>
          <a:xfrm>
            <a:off x="6672240" y="4019760"/>
            <a:ext cx="2011680" cy="401400"/>
          </a:xfrm>
          <a:prstGeom prst="rect">
            <a:avLst/>
          </a:prstGeom>
          <a:noFill/>
          <a:ln w="0">
            <a:noFill/>
          </a:ln>
        </p:spPr>
        <p:txBody>
          <a:bodyPr lIns="90000" tIns="45000" rIns="90000" bIns="45000" anchor="t">
            <a:noAutofit/>
          </a:bodyPr>
          <a:lstStyle/>
          <a:p>
            <a:r>
              <a:rPr lang="de-DE" b="1" spc="-1">
                <a:latin typeface="Noto Sans"/>
              </a:rPr>
              <a:t>Klopapier</a:t>
            </a:r>
            <a:endParaRPr lang="de-DE" sz="1800" b="0" strike="noStrike" spc="-1">
              <a:latin typeface="Arial"/>
            </a:endParaRPr>
          </a:p>
        </p:txBody>
      </p:sp>
      <p:sp>
        <p:nvSpPr>
          <p:cNvPr id="519" name="Textfeld 518"/>
          <p:cNvSpPr txBox="1"/>
          <p:nvPr/>
        </p:nvSpPr>
        <p:spPr>
          <a:xfrm>
            <a:off x="6672240" y="2990520"/>
            <a:ext cx="3383280" cy="748440"/>
          </a:xfrm>
          <a:prstGeom prst="rect">
            <a:avLst/>
          </a:prstGeom>
          <a:noFill/>
          <a:ln w="0">
            <a:noFill/>
          </a:ln>
        </p:spPr>
        <p:txBody>
          <a:bodyPr lIns="90000" tIns="45000" rIns="90000" bIns="45000" anchor="t">
            <a:noAutofit/>
          </a:bodyPr>
          <a:lstStyle/>
          <a:p>
            <a:pPr>
              <a:spcBef>
                <a:spcPts val="1191"/>
              </a:spcBef>
              <a:spcAft>
                <a:spcPts val="992"/>
              </a:spcAft>
            </a:pPr>
            <a:r>
              <a:rPr lang="de-DE" sz="1200" spc="-1">
                <a:solidFill>
                  <a:srgbClr val="666666"/>
                </a:solidFill>
                <a:latin typeface="Noto Sans"/>
              </a:rPr>
              <a:t>Mittels Infrarotlicht werden automatisch die Lichter ihres Smart-Homes angeschaltet. Nur so sind sie sicher vor unerwünschten Entdeckungen</a:t>
            </a:r>
            <a:endParaRPr lang="de-DE" sz="1200" b="0" strike="noStrike" spc="-1">
              <a:solidFill>
                <a:srgbClr val="666666"/>
              </a:solidFill>
              <a:latin typeface="Noto Sans"/>
            </a:endParaRPr>
          </a:p>
        </p:txBody>
      </p:sp>
      <p:sp>
        <p:nvSpPr>
          <p:cNvPr id="520" name="Textfeld 519"/>
          <p:cNvSpPr txBox="1"/>
          <p:nvPr/>
        </p:nvSpPr>
        <p:spPr>
          <a:xfrm>
            <a:off x="6672240" y="2563200"/>
            <a:ext cx="2961080" cy="364680"/>
          </a:xfrm>
          <a:prstGeom prst="rect">
            <a:avLst/>
          </a:prstGeom>
          <a:noFill/>
          <a:ln w="0">
            <a:noFill/>
          </a:ln>
        </p:spPr>
        <p:txBody>
          <a:bodyPr lIns="90000" tIns="45000" rIns="90000" bIns="45000" anchor="t">
            <a:noAutofit/>
          </a:bodyPr>
          <a:lstStyle/>
          <a:p>
            <a:r>
              <a:rPr lang="de-DE" spc="-1">
                <a:latin typeface="Lato Black"/>
              </a:rPr>
              <a:t>IR-Beleuchtungssteuerung</a:t>
            </a:r>
            <a:endParaRPr lang="de-DE" sz="1800" b="0" strike="noStrike" spc="-1">
              <a:latin typeface="Arial"/>
            </a:endParaRPr>
          </a:p>
        </p:txBody>
      </p:sp>
      <p:sp>
        <p:nvSpPr>
          <p:cNvPr id="521" name="Textfeld 520"/>
          <p:cNvSpPr txBox="1"/>
          <p:nvPr/>
        </p:nvSpPr>
        <p:spPr>
          <a:xfrm>
            <a:off x="6672240" y="1433160"/>
            <a:ext cx="3383280" cy="748440"/>
          </a:xfrm>
          <a:prstGeom prst="rect">
            <a:avLst/>
          </a:prstGeom>
          <a:noFill/>
          <a:ln w="0">
            <a:noFill/>
          </a:ln>
        </p:spPr>
        <p:txBody>
          <a:bodyPr lIns="90000" tIns="45000" rIns="90000" bIns="45000" anchor="t">
            <a:noAutofit/>
          </a:bodyPr>
          <a:lstStyle/>
          <a:p>
            <a:pPr>
              <a:spcBef>
                <a:spcPts val="1191"/>
              </a:spcBef>
              <a:spcAft>
                <a:spcPts val="992"/>
              </a:spcAft>
            </a:pPr>
            <a:r>
              <a:rPr lang="de-DE" sz="1200" spc="-1">
                <a:solidFill>
                  <a:srgbClr val="666666"/>
                </a:solidFill>
                <a:latin typeface="Noto Sans"/>
              </a:rPr>
              <a:t>Aktiviert die Sicherungsmechanismen – gleichzeitig extrem unauffällig</a:t>
            </a:r>
            <a:endParaRPr lang="de-DE"/>
          </a:p>
        </p:txBody>
      </p:sp>
      <p:sp>
        <p:nvSpPr>
          <p:cNvPr id="522" name="Textfeld 521"/>
          <p:cNvSpPr txBox="1"/>
          <p:nvPr/>
        </p:nvSpPr>
        <p:spPr>
          <a:xfrm>
            <a:off x="6672240" y="1005840"/>
            <a:ext cx="2011680" cy="401400"/>
          </a:xfrm>
          <a:prstGeom prst="rect">
            <a:avLst/>
          </a:prstGeom>
          <a:noFill/>
          <a:ln w="0">
            <a:noFill/>
          </a:ln>
        </p:spPr>
        <p:txBody>
          <a:bodyPr lIns="90000" tIns="45000" rIns="90000" bIns="45000" anchor="t">
            <a:noAutofit/>
          </a:bodyPr>
          <a:lstStyle/>
          <a:p>
            <a:r>
              <a:rPr lang="de-DE" b="1" spc="-1">
                <a:latin typeface="Noto Sans"/>
              </a:rPr>
              <a:t>Sens-O-Book</a:t>
            </a:r>
            <a:endParaRPr lang="de-DE"/>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Benutzerdefiniert</PresentationFormat>
  <Slides>12</Slides>
  <Notes>0</Notes>
  <HiddenSlides>0</HiddenSlides>
  <ScaleCrop>false</ScaleCrop>
  <HeadingPairs>
    <vt:vector size="4" baseType="variant">
      <vt:variant>
        <vt:lpstr>Design</vt:lpstr>
      </vt:variant>
      <vt:variant>
        <vt:i4>8</vt:i4>
      </vt:variant>
      <vt:variant>
        <vt:lpstr>Folientitel</vt:lpstr>
      </vt:variant>
      <vt:variant>
        <vt:i4>12</vt:i4>
      </vt:variant>
    </vt:vector>
  </HeadingPairs>
  <TitlesOfParts>
    <vt:vector size="20" baseType="lpstr">
      <vt:lpstr>Office Theme</vt:lpstr>
      <vt:lpstr>Office Theme</vt:lpstr>
      <vt:lpstr>Office Theme</vt:lpstr>
      <vt:lpstr>Office Theme</vt:lpstr>
      <vt:lpstr>Office Theme</vt:lpstr>
      <vt:lpstr>Office Theme</vt:lpstr>
      <vt:lpstr>Office Theme</vt:lpstr>
      <vt:lpstr>Office Theme</vt:lpstr>
      <vt:lpstr>PowerPoint-Präsentation</vt:lpstr>
      <vt:lpstr>PowerPoint-Präsentation</vt:lpstr>
      <vt:lpstr>DER PLAN</vt:lpstr>
      <vt:lpstr>DER PLAN</vt:lpstr>
      <vt:lpstr>PowerPoint-Präsentation</vt:lpstr>
      <vt:lpstr>PowerPoint-Präsentation</vt:lpstr>
      <vt:lpstr>PowerPoint-Präsentation</vt:lpstr>
      <vt:lpstr>DESIGN</vt:lpstr>
      <vt:lpstr>PowerPoint-Präsentation</vt:lpstr>
      <vt:lpstr>Sens-O-Boot</vt:lpstr>
      <vt:lpstr>Heft Yeeter</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Elegant</dc:title>
  <dc:subject/>
  <dc:creator/>
  <dc:description/>
  <cp:revision>4</cp:revision>
  <dcterms:created xsi:type="dcterms:W3CDTF">2022-03-28T21:36:04Z</dcterms:created>
  <dcterms:modified xsi:type="dcterms:W3CDTF">2022-03-29T15:06:55Z</dcterms:modified>
  <dc:language>de-DE</dc:language>
</cp:coreProperties>
</file>

<file path=docProps/thumbnail.jpeg>
</file>